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1"/>
  </p:notesMasterIdLst>
  <p:handoutMasterIdLst>
    <p:handoutMasterId r:id="rId12"/>
  </p:handout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36" y="-10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4F0BB71A-1D59-4EE7-AB7F-24517C8E31A4}" type="slidenum"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95900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5BA18A4F-1C1F-475C-BCBF-21D45AFCEFA5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84975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>
            <a:spAutoFit/>
          </a:bodyPr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107240"/>
          </a:xfrm>
        </p:spPr>
        <p:txBody>
          <a:bodyPr/>
          <a:lstStyle/>
          <a:p>
            <a:endParaRPr lang="de-DE" sz="24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48B9FF-F2C0-41DD-8692-AE28072C2F53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21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1171A8-7673-4DC1-9C9D-C8BD7FA7148B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7723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DB38C6F-18C4-41D0-91CC-695373B994A2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5726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339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817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47474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7512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21275" y="2101850"/>
            <a:ext cx="422751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813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421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04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90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87844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712B1E1-1B0C-4EB6-BCBB-466548B6289D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183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98485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974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555625"/>
            <a:ext cx="2151063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555625"/>
            <a:ext cx="6303962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129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011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30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55506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2325" y="2138363"/>
            <a:ext cx="413226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6988" y="2138363"/>
            <a:ext cx="4133850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974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707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50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417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6FE3AFD-2DBD-44F4-BBAE-EB88805F9839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913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51011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42087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692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700088"/>
            <a:ext cx="2151063" cy="6200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700088"/>
            <a:ext cx="6303962" cy="6200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803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EEEEB9-1D71-4EBA-9D83-5261621C9AC9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9086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73518C-81BC-4A66-8CB3-8909A353ED6D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736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49A7A2-D184-454D-AD35-C441297EF29C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804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BD99196-8737-43EC-8386-1C2D8CF373E0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536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D67056-7B64-412A-92F6-6CF6B23AE3D6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191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B201022-CA9E-4CD3-9AE9-8B635A580CC9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852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AE721DB3-2488-4FB0-911B-68BA8FCA8DB1}" type="slidenum"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de-DE" sz="2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de-DE" sz="2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360" y="1893960"/>
            <a:ext cx="9675000" cy="5666399"/>
          </a:xfrm>
          <a:prstGeom prst="rect">
            <a:avLst/>
          </a:prstGeom>
          <a:solidFill>
            <a:srgbClr val="DDDDDD"/>
          </a:solidFill>
          <a:ln w="25400">
            <a:solidFill>
              <a:srgbClr val="C0C0C0"/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79" y="555480"/>
            <a:ext cx="860832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740879" y="2101680"/>
            <a:ext cx="860832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381399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16856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de-DE" sz="2400" b="1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de-DE" sz="2400" b="0" i="0" u="none" strike="noStrike">
          <a:ln>
            <a:noFill/>
          </a:ln>
          <a:solidFill>
            <a:srgbClr val="000000"/>
          </a:solidFill>
          <a:latin typeface="Albany" pitchFamily="34"/>
          <a:cs typeface="Tahoma" pitchFamily="2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79" y="699480"/>
            <a:ext cx="860796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822600" y="2137680"/>
            <a:ext cx="841824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de-DE" sz="2400" b="1" i="1" u="none" strike="noStrike">
          <a:ln>
            <a:noFill/>
          </a:ln>
          <a:solidFill>
            <a:srgbClr val="99284C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de-DE" sz="2400" b="0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-1440"/>
            <a:ext cx="8607960" cy="266436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3600">
                <a:solidFill>
                  <a:srgbClr val="0000CC"/>
                </a:solidFill>
                <a:latin typeface="Comic Sans MS" pitchFamily="66"/>
              </a:rPr>
              <a:t>Проект по окружающему миру на тему:</a:t>
            </a:r>
            <a:r>
              <a:rPr lang="de-DE" sz="3600"/>
              <a:t/>
            </a:r>
            <a:br>
              <a:rPr lang="de-DE" sz="3600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endParaRPr lang="de-DE"/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/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de-DE" sz="6000">
                <a:solidFill>
                  <a:srgbClr val="0000CC"/>
                </a:solidFill>
                <a:latin typeface="Comic Sans MS" pitchFamily="66"/>
              </a:rPr>
              <a:t>„</a:t>
            </a:r>
            <a:r>
              <a:rPr lang="de-DE" sz="6000" i="1">
                <a:solidFill>
                  <a:srgbClr val="0000CC"/>
                </a:solidFill>
                <a:latin typeface="Comic Sans MS" pitchFamily="66"/>
              </a:rPr>
              <a:t>Путешествуем</a:t>
            </a:r>
          </a:p>
          <a:p>
            <a:pPr marL="0" lvl="0" indent="0" algn="ctr">
              <a:buNone/>
            </a:pPr>
            <a:r>
              <a:rPr lang="de-DE" sz="6000" i="1">
                <a:solidFill>
                  <a:srgbClr val="0000CC"/>
                </a:solidFill>
                <a:latin typeface="Comic Sans MS" pitchFamily="66"/>
              </a:rPr>
              <a:t>без</a:t>
            </a:r>
          </a:p>
          <a:p>
            <a:pPr marL="0" lvl="0" indent="0" algn="ctr">
              <a:buNone/>
            </a:pPr>
            <a:r>
              <a:rPr lang="de-DE" sz="6000" i="1">
                <a:solidFill>
                  <a:srgbClr val="0000CC"/>
                </a:solidFill>
                <a:latin typeface="Comic Sans MS" pitchFamily="66"/>
              </a:rPr>
              <a:t>Опасности!</a:t>
            </a:r>
            <a:r>
              <a:rPr lang="de-DE" sz="6000">
                <a:solidFill>
                  <a:srgbClr val="0000CC"/>
                </a:solidFill>
                <a:latin typeface="Comic Sans MS" pitchFamily="66"/>
              </a:rPr>
              <a:t>“</a:t>
            </a:r>
          </a:p>
          <a:p>
            <a:pPr marL="0" lvl="0" indent="0" algn="r">
              <a:buNone/>
            </a:pPr>
            <a:r>
              <a:rPr lang="de-DE">
                <a:solidFill>
                  <a:srgbClr val="0000CC"/>
                </a:solidFill>
                <a:latin typeface="Comic Sans MS" pitchFamily="66"/>
              </a:rPr>
              <a:t>Сделала ученица 4 класса</a:t>
            </a:r>
            <a:br>
              <a:rPr lang="de-DE">
                <a:solidFill>
                  <a:srgbClr val="0000CC"/>
                </a:solidFill>
                <a:latin typeface="Comic Sans MS" pitchFamily="66"/>
              </a:rPr>
            </a:br>
            <a:r>
              <a:rPr lang="de-DE">
                <a:solidFill>
                  <a:srgbClr val="0000CC"/>
                </a:solidFill>
                <a:latin typeface="Comic Sans MS" pitchFamily="66"/>
              </a:rPr>
              <a:t>МБОУ „Сизовская средняя школа“</a:t>
            </a:r>
            <a:br>
              <a:rPr lang="de-DE">
                <a:solidFill>
                  <a:srgbClr val="0000CC"/>
                </a:solidFill>
                <a:latin typeface="Comic Sans MS" pitchFamily="66"/>
              </a:rPr>
            </a:br>
            <a:r>
              <a:rPr lang="de-DE">
                <a:solidFill>
                  <a:srgbClr val="0000CC"/>
                </a:solidFill>
                <a:latin typeface="Comic Sans MS" pitchFamily="66"/>
              </a:rPr>
              <a:t>Турубара  Милана</a:t>
            </a:r>
          </a:p>
          <a:p>
            <a:pPr marL="0" lvl="0" indent="0" algn="ctr">
              <a:buNone/>
            </a:pPr>
            <a:endParaRPr lang="de-DE" sz="1500">
              <a:solidFill>
                <a:srgbClr val="0000CC"/>
              </a:solidFill>
              <a:latin typeface="Comic Sans MS" pitchFamily="66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/>
              <a:t>Как нужно вести себя на экскурсии?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135760" y="2137680"/>
            <a:ext cx="4107600" cy="4762799"/>
          </a:xfrm>
        </p:spPr>
        <p:txBody>
          <a:bodyPr/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de-DE"/>
              <a:t> Обязательно слушать учителя , делать все только с его разрешения.</a:t>
            </a:r>
          </a:p>
          <a:p>
            <a:pPr lvl="0"/>
            <a:r>
              <a:rPr lang="de-DE"/>
              <a:t/>
            </a:r>
            <a:br>
              <a:rPr lang="de-DE"/>
            </a:br>
            <a:r>
              <a:rPr lang="de-DE"/>
              <a:t>Ходить только парами , не отставать и не баловаться , быть внимательным , чтоб не потеряться в неизвестном месте.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11360" y="2160000"/>
            <a:ext cx="4508640" cy="32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4400"/>
              <a:t>В походе: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2600" y="2137680"/>
            <a:ext cx="4107600" cy="5097960"/>
          </a:xfrm>
        </p:spPr>
        <p:txBody>
          <a:bodyPr>
            <a:spAutoFit/>
          </a:bodyPr>
          <a:lstStyle>
            <a:def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None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504000" marR="0" lvl="0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792000" marR="0" lvl="1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080000" marR="0" lvl="2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368000" marR="0" lvl="3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1656000" marR="0" lvl="4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1944000" marR="0" lvl="5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2232000" marR="0" lvl="6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2520000" marR="0" lvl="7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2808000" marR="0" lvl="8" indent="-432000" algn="l"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lang="de-DE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de-DE"/>
              <a:t> Нельзя:</a:t>
            </a:r>
          </a:p>
          <a:p>
            <a:pPr lvl="0"/>
            <a:r>
              <a:rPr lang="de-DE"/>
              <a:t>Самому заходить далеко в лес, чтоб не заблудится.</a:t>
            </a:r>
          </a:p>
          <a:p>
            <a:pPr lvl="0"/>
            <a:r>
              <a:rPr lang="de-DE"/>
              <a:t>Самому без взрослых разводить огонь.</a:t>
            </a:r>
          </a:p>
          <a:p>
            <a:pPr lvl="0"/>
            <a:r>
              <a:rPr lang="de-DE"/>
              <a:t> Есть в лесу неизвестные грибы, ягоды , пить сырую воду из речки.</a:t>
            </a:r>
          </a:p>
          <a:p>
            <a:pPr lvl="0"/>
            <a:r>
              <a:rPr lang="de-DE"/>
              <a:t>Трогать птичьи гнезда , муравейники , звериные норы.</a:t>
            </a:r>
          </a:p>
          <a:p>
            <a:pPr lvl="0"/>
            <a:r>
              <a:rPr lang="de-DE"/>
              <a:t>Мусорить</a:t>
            </a:r>
          </a:p>
          <a:p>
            <a:pPr lvl="0"/>
            <a:endParaRPr lang="de-DE"/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08760" y="1980000"/>
            <a:ext cx="4071240" cy="48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3600"/>
              <a:t>В походе: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720000" y="1800000"/>
            <a:ext cx="8418240" cy="4762799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</a:pPr>
            <a:r>
              <a:rPr lang="de-DE" sz="2800">
                <a:solidFill>
                  <a:srgbClr val="99284C"/>
                </a:solidFill>
              </a:rPr>
              <a:t>Надо:</a:t>
            </a:r>
          </a:p>
          <a:p>
            <a:pPr marL="0" lvl="0" indent="0"/>
            <a:r>
              <a:rPr lang="de-DE" sz="2800">
                <a:solidFill>
                  <a:srgbClr val="99284C"/>
                </a:solidFill>
              </a:rPr>
              <a:t> Быть удобно одетым . Взять все необходимое для похода.</a:t>
            </a:r>
          </a:p>
          <a:p>
            <a:pPr marL="0" lvl="0" indent="0"/>
            <a:r>
              <a:rPr lang="de-DE" sz="2800">
                <a:solidFill>
                  <a:srgbClr val="99284C"/>
                </a:solidFill>
              </a:rPr>
              <a:t>Быть осторожным в передвижение .</a:t>
            </a:r>
          </a:p>
          <a:p>
            <a:pPr marL="0" lvl="0" indent="0"/>
            <a:r>
              <a:rPr lang="de-DE" sz="2800">
                <a:solidFill>
                  <a:srgbClr val="99284C"/>
                </a:solidFill>
              </a:rPr>
              <a:t>Собирать в лесу только известные грибы, и ягоды.</a:t>
            </a:r>
          </a:p>
          <a:p>
            <a:pPr marL="0" lvl="0" indent="0"/>
            <a:r>
              <a:rPr lang="de-DE" sz="2800">
                <a:solidFill>
                  <a:srgbClr val="99284C"/>
                </a:solidFill>
              </a:rPr>
              <a:t>Увидев дикое животное , вести себя спокойно, уступить дорогу .</a:t>
            </a:r>
          </a:p>
          <a:p>
            <a:pPr marL="0" lvl="0" indent="0"/>
            <a:r>
              <a:rPr lang="de-DE" sz="2800">
                <a:solidFill>
                  <a:srgbClr val="99284C"/>
                </a:solidFill>
              </a:rPr>
              <a:t> Быть осторожным с насекомыми , поскольку укусы некоторых могут быть опасными особенно; клещи , комары , пчелы.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8279" y="238320"/>
            <a:ext cx="9373320" cy="7086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4000"/>
              <a:t>Почему я выбрала именно эту тему?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/>
        <p:txBody>
          <a:bodyPr anchor="t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</a:pPr>
            <a:r>
              <a:rPr lang="de-DE" sz="4400" i="1">
                <a:solidFill>
                  <a:srgbClr val="99284C"/>
                </a:solidFill>
              </a:rPr>
              <a:t>Потому что, я хочу научить своих одноклассников как вести себя на экскурсиях , в походах.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0" y="699480"/>
            <a:ext cx="8607960" cy="596052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de-DE" sz="4000"/>
              <a:t>Помните об этих правилах! </a:t>
            </a:r>
            <a:r>
              <a:rPr lang="de-DE"/>
              <a:t/>
            </a:r>
            <a:br>
              <a:rPr lang="de-DE"/>
            </a:br>
            <a:r>
              <a:rPr lang="de-DE" sz="4000"/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yt-c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rs-novelt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173</Words>
  <Application>Microsoft Office PowerPoint</Application>
  <PresentationFormat>Экран (4:3)</PresentationFormat>
  <Paragraphs>25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Обычный</vt:lpstr>
      <vt:lpstr>lyt-cool</vt:lpstr>
      <vt:lpstr>prs-novelty</vt:lpstr>
      <vt:lpstr>Проект по окружающему миру на тему:    </vt:lpstr>
      <vt:lpstr>Как нужно вести себя на экскурсии?</vt:lpstr>
      <vt:lpstr>В походе:</vt:lpstr>
      <vt:lpstr>В походе:</vt:lpstr>
      <vt:lpstr>Презентация PowerPoint</vt:lpstr>
      <vt:lpstr>Почему я выбрала именно эту тему?</vt:lpstr>
      <vt:lpstr>Помните об этих правилах!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окружающему миру на тему:    </dc:title>
  <dc:creator>Оператор</dc:creator>
  <cp:lastModifiedBy>Оператор</cp:lastModifiedBy>
  <cp:revision>4</cp:revision>
  <dcterms:created xsi:type="dcterms:W3CDTF">2009-04-16T11:32:32Z</dcterms:created>
  <dcterms:modified xsi:type="dcterms:W3CDTF">2016-11-26T05:58:34Z</dcterms:modified>
</cp:coreProperties>
</file>