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71" r:id="rId3"/>
    <p:sldId id="257" r:id="rId4"/>
    <p:sldId id="258" r:id="rId5"/>
    <p:sldId id="269" r:id="rId6"/>
    <p:sldId id="266" r:id="rId7"/>
    <p:sldId id="270" r:id="rId8"/>
    <p:sldId id="272" r:id="rId9"/>
    <p:sldId id="265" r:id="rId10"/>
    <p:sldId id="264" r:id="rId11"/>
    <p:sldId id="273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5EF05-2F49-4B45-B706-F7435E3E3E5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A6FCB-F243-43A4-B4E3-27288D11F3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A6FCB-F243-43A4-B4E3-27288D11F344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8%D0%BD%D1%82%D0%B5%D1%80%D0%BD%D0%B5%D1%82" TargetMode="External"/><Relationship Id="rId3" Type="http://schemas.openxmlformats.org/officeDocument/2006/relationships/hyperlink" Target="https://ru.wikipedia.org/wiki/%D0%9A%D0%BE%D0%BC%D0%BF%D1%8C%D1%8E%D1%82%D0%B5%D1%80%D0%BD%D0%B0%D1%8F_%D0%BF%D0%BB%D0%B0%D1%82%D1%84%D0%BE%D1%80%D0%BC%D0%B0" TargetMode="External"/><Relationship Id="rId7" Type="http://schemas.openxmlformats.org/officeDocument/2006/relationships/hyperlink" Target="https://ru.wikipedia.org/wiki/%D0%A1%D0%BE%D1%86%D0%B8%D0%B0%D0%BB%D1%8C%D0%BD%D0%B0%D1%8F_%D1%81%D0%B5%D1%82%D1%8C_(%D1%81%D0%BE%D1%86%D0%B8%D0%BE%D0%BB%D0%BE%D0%B3%D0%B8%D1%8F)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E%D1%80%D0%B3%D0%B0%D0%BD%D0%B8%D0%B7%D0%B0%D1%86%D0%B8%D1%8F" TargetMode="External"/><Relationship Id="rId5" Type="http://schemas.openxmlformats.org/officeDocument/2006/relationships/hyperlink" Target="https://ru.wikipedia.org/wiki/%D0%A1%D0%B0%D0%B9%D1%82" TargetMode="External"/><Relationship Id="rId4" Type="http://schemas.openxmlformats.org/officeDocument/2006/relationships/hyperlink" Target="https://ru.wikipedia.org/wiki/%D0%92%D0%B5%D0%B1-%D1%81%D0%BB%D1%83%D0%B6%D0%B1%D0%B0" TargetMode="Externa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41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15145" y="3617492"/>
            <a:ext cx="5953874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5400" dirty="0"/>
              <a:t>Социальные сети </a:t>
            </a:r>
          </a:p>
        </p:txBody>
      </p:sp>
    </p:spTree>
    <p:extLst>
      <p:ext uri="{BB962C8B-B14F-4D97-AF65-F5344CB8AC3E}">
        <p14:creationId xmlns:p14="http://schemas.microsoft.com/office/powerpoint/2010/main" xmlns="" val="105174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/>
          </a:bodyPr>
          <a:lstStyle/>
          <a:p>
            <a:r>
              <a:rPr lang="ru-RU" sz="2400" dirty="0"/>
              <a:t>В </a:t>
            </a:r>
            <a:r>
              <a:rPr lang="ru-RU" sz="2400" dirty="0" err="1"/>
              <a:t>рунете</a:t>
            </a:r>
            <a:r>
              <a:rPr lang="ru-RU" sz="2400" dirty="0"/>
              <a:t> социальные сети начали появляться в 2006 году.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/>
              <a:t>Проект «Одноклассники» был запущен 4 марта 2006 года Альбертом Попковым.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Задачи: поиск </a:t>
            </a:r>
            <a:r>
              <a:rPr lang="ru-RU" sz="2200" dirty="0"/>
              <a:t>одноклассников, однокурсников, бывших выпускников, друзей, знакомых, а так же родственников, с которыми была потеряна связь. В 2012 году на сайте было зарегистрировано уже более 150 млн. пользователей и это число продолжает увеличиваться с каждый днем.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221088"/>
            <a:ext cx="410445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9971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978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Самая известная и популярная социальная сеть в СНГ «</a:t>
            </a:r>
            <a:r>
              <a:rPr lang="ru-RU" sz="2400" dirty="0" err="1" smtClean="0"/>
              <a:t>Вконтакте</a:t>
            </a:r>
            <a:r>
              <a:rPr lang="ru-RU" sz="2400" dirty="0" smtClean="0"/>
              <a:t>» была запущена 10 октября 2006 года и позиционировала себя как социальная сеть для выпускников ВУЗов. На сегодняшний день ежедневная посещаемость сайта более 42 млн. пользователей. В 2012 году «</a:t>
            </a:r>
            <a:r>
              <a:rPr lang="ru-RU" sz="2400" dirty="0" err="1" smtClean="0"/>
              <a:t>Вконтакте</a:t>
            </a:r>
            <a:r>
              <a:rPr lang="ru-RU" sz="2400" dirty="0" smtClean="0"/>
              <a:t>» перешел на новый домен «</a:t>
            </a:r>
            <a:r>
              <a:rPr lang="ru-RU" sz="2400" dirty="0" err="1" smtClean="0"/>
              <a:t>VK.com</a:t>
            </a:r>
            <a:r>
              <a:rPr lang="ru-RU" sz="2400" dirty="0" smtClean="0"/>
              <a:t>» . На сегодняшний день «</a:t>
            </a:r>
            <a:r>
              <a:rPr lang="ru-RU" sz="2400" dirty="0" err="1" smtClean="0"/>
              <a:t>Вконтакте</a:t>
            </a:r>
            <a:r>
              <a:rPr lang="ru-RU" sz="2400" dirty="0" smtClean="0"/>
              <a:t>» самый большой видео- и </a:t>
            </a:r>
            <a:r>
              <a:rPr lang="ru-RU" sz="2400" dirty="0" err="1" smtClean="0"/>
              <a:t>аудио-хостинг</a:t>
            </a:r>
            <a:r>
              <a:rPr lang="ru-RU" sz="2400" dirty="0" smtClean="0"/>
              <a:t> в Рунете.</a:t>
            </a:r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73016"/>
            <a:ext cx="3888432" cy="2983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0825" y="908050"/>
          <a:ext cx="8785226" cy="5545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613"/>
                <a:gridCol w="4392613"/>
              </a:tblGrid>
              <a:tr h="477929">
                <a:tc>
                  <a:txBody>
                    <a:bodyPr/>
                    <a:lstStyle/>
                    <a:p>
                      <a:r>
                        <a:rPr lang="ru-RU" dirty="0" smtClean="0"/>
                        <a:t>Плюсы социальных</a:t>
                      </a:r>
                      <a:r>
                        <a:rPr lang="ru-RU" baseline="0" dirty="0" smtClean="0"/>
                        <a:t> сетей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Минусы социальных сетей </a:t>
                      </a:r>
                      <a:endParaRPr lang="ru-RU" dirty="0"/>
                    </a:p>
                  </a:txBody>
                  <a:tcPr/>
                </a:tc>
              </a:tr>
              <a:tr h="11784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возможность в короткие сроки отыскать нужного вам человека 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интернет-зависимости</a:t>
                      </a:r>
                      <a:endParaRPr lang="ru-RU" dirty="0"/>
                    </a:p>
                  </a:txBody>
                  <a:tcPr/>
                </a:tc>
              </a:tr>
              <a:tr h="15319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-социальные сети предоставляют нам возможность поддерживать связь с близкими и дорогими нам людьми.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всё больше подростков "уходят" в виртуальное общение, теряя многие социальные навыки</a:t>
                      </a:r>
                      <a:endParaRPr lang="ru-RU" dirty="0"/>
                    </a:p>
                  </a:txBody>
                  <a:tcPr/>
                </a:tc>
              </a:tr>
              <a:tr h="11784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-возможность быстрого обмена информацией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невероятное количество информации, которая может нанести непоправимый вред психике детей и подростков</a:t>
                      </a:r>
                      <a:endParaRPr lang="ru-RU" dirty="0"/>
                    </a:p>
                  </a:txBody>
                  <a:tcPr/>
                </a:tc>
              </a:tr>
              <a:tr h="11784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помощь в учебном процессе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также социальные сети забирают большое количество времени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005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34588"/>
            <a:ext cx="4330824" cy="4857403"/>
          </a:xfrm>
        </p:spPr>
        <p:txBody>
          <a:bodyPr>
            <a:noAutofit/>
          </a:bodyPr>
          <a:lstStyle/>
          <a:p>
            <a:r>
              <a:rPr lang="ru-RU" sz="3600" dirty="0"/>
              <a:t>Термин «социальная сеть» был введён в 1954 году социологом из «Манчестерской школы» Джеймсом Барнсом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40768"/>
            <a:ext cx="3204567" cy="444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6913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27" y="692696"/>
            <a:ext cx="8856984" cy="43819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Социальная сеть</a:t>
            </a:r>
            <a:r>
              <a:rPr lang="ru-RU" dirty="0" smtClean="0"/>
              <a:t> — </a:t>
            </a:r>
            <a:r>
              <a:rPr lang="ru-RU" u="sng" dirty="0" smtClean="0">
                <a:hlinkClick r:id="rId3" tooltip="Компьютерная платформа"/>
              </a:rPr>
              <a:t>платформа</a:t>
            </a:r>
            <a:r>
              <a:rPr lang="ru-RU" dirty="0" smtClean="0"/>
              <a:t>, </a:t>
            </a:r>
            <a:r>
              <a:rPr lang="ru-RU" u="sng" dirty="0" err="1" smtClean="0">
                <a:hlinkClick r:id="rId4" tooltip="Веб-служба"/>
              </a:rPr>
              <a:t>онлайн-сервис</a:t>
            </a:r>
            <a:r>
              <a:rPr lang="ru-RU" dirty="0" smtClean="0"/>
              <a:t> и </a:t>
            </a:r>
            <a:r>
              <a:rPr lang="ru-RU" u="sng" dirty="0" err="1" smtClean="0">
                <a:hlinkClick r:id="rId5" tooltip="Сайт"/>
              </a:rPr>
              <a:t>веб-сайт</a:t>
            </a:r>
            <a:r>
              <a:rPr lang="ru-RU" dirty="0" smtClean="0"/>
              <a:t>, предназначенные для построения, отражения и </a:t>
            </a:r>
            <a:r>
              <a:rPr lang="ru-RU" u="sng" dirty="0" smtClean="0">
                <a:hlinkClick r:id="rId6" tooltip="Организация"/>
              </a:rPr>
              <a:t>организации</a:t>
            </a:r>
            <a:r>
              <a:rPr lang="ru-RU" dirty="0" smtClean="0"/>
              <a:t> </a:t>
            </a:r>
            <a:r>
              <a:rPr lang="ru-RU" u="sng" dirty="0" smtClean="0">
                <a:hlinkClick r:id="rId7" tooltip="Социальная сеть (социология)"/>
              </a:rPr>
              <a:t>социальных взаимоотношений</a:t>
            </a:r>
            <a:r>
              <a:rPr lang="ru-RU" dirty="0" smtClean="0"/>
              <a:t> в </a:t>
            </a:r>
            <a:r>
              <a:rPr lang="ru-RU" u="sng" dirty="0" smtClean="0">
                <a:hlinkClick r:id="rId8" tooltip="Интернет"/>
              </a:rPr>
              <a:t>Интернете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791815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0896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661648" cy="47419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П</a:t>
            </a:r>
            <a:r>
              <a:rPr lang="ru-RU" sz="2400" dirty="0" smtClean="0"/>
              <a:t>ервая </a:t>
            </a:r>
            <a:r>
              <a:rPr lang="ru-RU" sz="2400" dirty="0"/>
              <a:t>социальная сеть появилась в 1995 году в США. Эта сеть получила название </a:t>
            </a:r>
            <a:r>
              <a:rPr lang="ru-RU" sz="2400" dirty="0" err="1"/>
              <a:t>Classmates</a:t>
            </a:r>
            <a:r>
              <a:rPr lang="ru-RU" sz="2400" dirty="0"/>
              <a:t> и её создателем является </a:t>
            </a:r>
            <a:r>
              <a:rPr lang="ru-RU" sz="2400" dirty="0" err="1"/>
              <a:t>Рэнди</a:t>
            </a:r>
            <a:r>
              <a:rPr lang="ru-RU" sz="2400" dirty="0"/>
              <a:t> Конрад, владелец компании </a:t>
            </a:r>
            <a:r>
              <a:rPr lang="ru-RU" sz="2400" dirty="0" err="1"/>
              <a:t>Classmates</a:t>
            </a:r>
            <a:r>
              <a:rPr lang="ru-RU" sz="2400" dirty="0"/>
              <a:t> </a:t>
            </a:r>
            <a:r>
              <a:rPr lang="ru-RU" sz="2400" dirty="0" err="1"/>
              <a:t>Online</a:t>
            </a:r>
            <a:r>
              <a:rPr lang="ru-RU" sz="2400" dirty="0"/>
              <a:t>, </a:t>
            </a:r>
            <a:r>
              <a:rPr lang="ru-RU" sz="2400" dirty="0" err="1"/>
              <a:t>Inc</a:t>
            </a:r>
            <a:r>
              <a:rPr lang="ru-RU" sz="2400" dirty="0" smtClean="0"/>
              <a:t>. 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Задачи сайта:</a:t>
            </a:r>
          </a:p>
          <a:p>
            <a:pPr marL="0" indent="0">
              <a:buNone/>
            </a:pPr>
            <a:r>
              <a:rPr lang="ru-RU" sz="2400" dirty="0" smtClean="0"/>
              <a:t>помощь зарегистрированным пользователям находить и поддерживать связь с друзьями и знакомыми</a:t>
            </a:r>
            <a:endParaRPr lang="ru-RU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45024"/>
            <a:ext cx="7560840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930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44539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В 2002 году Джонатан </a:t>
            </a:r>
            <a:r>
              <a:rPr lang="ru-RU" sz="2500" dirty="0" err="1"/>
              <a:t>Абрамсом</a:t>
            </a:r>
            <a:r>
              <a:rPr lang="ru-RU" sz="2500" dirty="0"/>
              <a:t> разработал сайт </a:t>
            </a:r>
            <a:r>
              <a:rPr lang="ru-RU" sz="2500" dirty="0" err="1"/>
              <a:t>знакомст</a:t>
            </a:r>
            <a:r>
              <a:rPr lang="ru-RU" sz="2500" dirty="0"/>
              <a:t> </a:t>
            </a:r>
            <a:r>
              <a:rPr lang="ru-RU" sz="2500" dirty="0" err="1"/>
              <a:t>Friendster</a:t>
            </a:r>
            <a:r>
              <a:rPr lang="ru-RU" sz="2500" dirty="0"/>
              <a:t>.</a:t>
            </a:r>
          </a:p>
          <a:p>
            <a:pPr marL="0" indent="0">
              <a:buNone/>
            </a:pPr>
            <a:r>
              <a:rPr lang="ru-RU" sz="2500" dirty="0" smtClean="0"/>
              <a:t>Основная </a:t>
            </a:r>
            <a:r>
              <a:rPr lang="ru-RU" sz="2500" dirty="0"/>
              <a:t>идея сайта была в том, что бы помочь людям находить новых друзей и знакомых в списках своих друзей. Данное нововведение позволило сайту собрать 3 млн. пользователей за первые 3 месяца </a:t>
            </a:r>
            <a:r>
              <a:rPr lang="ru-RU" sz="2500" dirty="0" smtClean="0"/>
              <a:t>существования.</a:t>
            </a:r>
            <a:endParaRPr lang="ru-RU" sz="25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56992"/>
            <a:ext cx="6192688" cy="309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9825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 том же году, в декабре, была создана социальная сеть </a:t>
            </a:r>
            <a:r>
              <a:rPr lang="ru-RU" sz="2800" dirty="0" err="1"/>
              <a:t>LinkedIn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dirty="0" smtClean="0"/>
              <a:t>Запущена </a:t>
            </a:r>
            <a:r>
              <a:rPr lang="ru-RU" sz="2800" dirty="0"/>
              <a:t>социальная сеть была в мае 2003 года Ридом </a:t>
            </a:r>
            <a:r>
              <a:rPr lang="ru-RU" sz="2800" dirty="0" err="1"/>
              <a:t>Хоффманом</a:t>
            </a:r>
            <a:r>
              <a:rPr lang="ru-RU" sz="2800" dirty="0"/>
              <a:t>. Целью данной социальной сети был поиск и установление деловых контактов.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96952"/>
            <a:ext cx="655272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2243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В 2003 году была создана новая социальная сеть </a:t>
            </a:r>
            <a:r>
              <a:rPr lang="ru-RU" sz="2400" dirty="0" err="1" smtClean="0"/>
              <a:t>MySpace</a:t>
            </a:r>
            <a:r>
              <a:rPr lang="ru-RU" sz="2400" dirty="0" smtClean="0"/>
              <a:t>: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-</a:t>
            </a:r>
            <a:r>
              <a:rPr lang="ru-RU" sz="2400" dirty="0" smtClean="0"/>
              <a:t>создания </a:t>
            </a:r>
            <a:r>
              <a:rPr lang="ru-RU" sz="2400" dirty="0"/>
              <a:t>персональных </a:t>
            </a:r>
            <a:r>
              <a:rPr lang="ru-RU" sz="2400" dirty="0" smtClean="0"/>
              <a:t>профилей</a:t>
            </a:r>
          </a:p>
          <a:p>
            <a:pPr marL="0" indent="0">
              <a:buNone/>
            </a:pPr>
            <a:r>
              <a:rPr lang="ru-RU" sz="2400" dirty="0" smtClean="0"/>
              <a:t>-самостоятельная настройка внешнего вида </a:t>
            </a:r>
            <a:r>
              <a:rPr lang="ru-RU" sz="2400" dirty="0"/>
              <a:t>своих </a:t>
            </a:r>
            <a:r>
              <a:rPr lang="ru-RU" sz="2400" dirty="0" smtClean="0"/>
              <a:t>профилей </a:t>
            </a:r>
          </a:p>
          <a:p>
            <a:pPr marL="0" indent="0">
              <a:buNone/>
            </a:pPr>
            <a:r>
              <a:rPr lang="ru-RU" sz="2400" dirty="0" smtClean="0"/>
              <a:t>-создание </a:t>
            </a:r>
            <a:r>
              <a:rPr lang="ru-RU" sz="2400" dirty="0"/>
              <a:t>сообщества по </a:t>
            </a:r>
            <a:r>
              <a:rPr lang="ru-RU" sz="2400" dirty="0" smtClean="0"/>
              <a:t>интересам</a:t>
            </a:r>
          </a:p>
          <a:p>
            <a:pPr marL="0" indent="0">
              <a:buNone/>
            </a:pPr>
            <a:r>
              <a:rPr lang="ru-RU" sz="2400" dirty="0" smtClean="0"/>
              <a:t>-размещение фотографий, </a:t>
            </a:r>
            <a:r>
              <a:rPr lang="ru-RU" sz="2400" dirty="0"/>
              <a:t>видео и ауди известных исполнителей.</a:t>
            </a:r>
          </a:p>
          <a:p>
            <a:pPr marL="0" indent="0">
              <a:buNone/>
            </a:pPr>
            <a:r>
              <a:rPr lang="ru-RU" sz="2400" dirty="0" smtClean="0"/>
              <a:t>При регистрации каждый получал собственный блог. Эти преимущества </a:t>
            </a:r>
            <a:r>
              <a:rPr lang="ru-RU" sz="2400" dirty="0"/>
              <a:t>и позволили </a:t>
            </a:r>
            <a:r>
              <a:rPr lang="ru-RU" sz="2400" dirty="0" err="1"/>
              <a:t>MySpace</a:t>
            </a:r>
            <a:r>
              <a:rPr lang="ru-RU" sz="2400" dirty="0"/>
              <a:t> в 2006 году стать самой популярной социальной сетью во всем мире. </a:t>
            </a:r>
            <a:r>
              <a:rPr lang="ru-RU" sz="2400" dirty="0" smtClean="0"/>
              <a:t> Но </a:t>
            </a:r>
            <a:r>
              <a:rPr lang="ru-RU" sz="2400" dirty="0"/>
              <a:t>на </a:t>
            </a:r>
            <a:r>
              <a:rPr lang="ru-RU" sz="2400" dirty="0" smtClean="0"/>
              <a:t>данный </a:t>
            </a:r>
            <a:r>
              <a:rPr lang="ru-RU" sz="2400" dirty="0"/>
              <a:t>момент рейтинг </a:t>
            </a:r>
            <a:r>
              <a:rPr lang="ru-RU" sz="2400" dirty="0" err="1"/>
              <a:t>MySpace</a:t>
            </a:r>
            <a:r>
              <a:rPr lang="ru-RU" sz="2400" dirty="0"/>
              <a:t> с каждым </a:t>
            </a:r>
            <a:r>
              <a:rPr lang="ru-RU" sz="2400" dirty="0" smtClean="0"/>
              <a:t>днем.( с 5 до 229)</a:t>
            </a:r>
            <a:endParaRPr lang="ru-RU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085184"/>
            <a:ext cx="6266712" cy="1772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1365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939" y="548680"/>
            <a:ext cx="8964488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/>
              <a:t>В 2004 году Марком </a:t>
            </a:r>
            <a:r>
              <a:rPr lang="ru-RU" sz="2200" dirty="0" err="1"/>
              <a:t>Цукербергом</a:t>
            </a:r>
            <a:r>
              <a:rPr lang="ru-RU" sz="2200" dirty="0"/>
              <a:t> была основана социальная сеть </a:t>
            </a:r>
            <a:r>
              <a:rPr lang="ru-RU" sz="2200" dirty="0" err="1" smtClean="0"/>
              <a:t>TheFacebook</a:t>
            </a:r>
            <a:r>
              <a:rPr lang="ru-RU" sz="2200" dirty="0" smtClean="0"/>
              <a:t>. В </a:t>
            </a:r>
            <a:r>
              <a:rPr lang="ru-RU" sz="2200" dirty="0"/>
              <a:t>2005 году </a:t>
            </a:r>
            <a:r>
              <a:rPr lang="ru-RU" sz="2200" dirty="0" smtClean="0"/>
              <a:t>её стали </a:t>
            </a:r>
            <a:r>
              <a:rPr lang="ru-RU" sz="2200" dirty="0"/>
              <a:t>называться </a:t>
            </a:r>
            <a:r>
              <a:rPr lang="ru-RU" sz="2200" dirty="0" err="1"/>
              <a:t>Facebook</a:t>
            </a:r>
            <a:r>
              <a:rPr lang="ru-RU" sz="2200" dirty="0" smtClean="0"/>
              <a:t>.</a:t>
            </a:r>
          </a:p>
          <a:p>
            <a:pPr marL="0" indent="0">
              <a:buNone/>
            </a:pPr>
            <a:r>
              <a:rPr lang="ru-RU" sz="2200" dirty="0" smtClean="0"/>
              <a:t> </a:t>
            </a:r>
            <a:r>
              <a:rPr lang="ru-RU" sz="2200" dirty="0" smtClean="0"/>
              <a:t>Цели социальной сети: общаться между собой, размещать </a:t>
            </a:r>
            <a:r>
              <a:rPr lang="ru-RU" sz="2200" dirty="0" smtClean="0"/>
              <a:t>фотографии, видеозаписи, изменять статусы в режиме </a:t>
            </a:r>
            <a:r>
              <a:rPr lang="ru-RU" sz="2200" dirty="0" err="1" smtClean="0"/>
              <a:t>online</a:t>
            </a:r>
            <a:r>
              <a:rPr lang="ru-RU" sz="2200" dirty="0" smtClean="0"/>
              <a:t>, возможность обмена друг с другом различной </a:t>
            </a:r>
            <a:r>
              <a:rPr lang="ru-RU" sz="2200" dirty="0" err="1" smtClean="0"/>
              <a:t>медиаинформацией</a:t>
            </a:r>
            <a:r>
              <a:rPr lang="ru-RU" sz="2200" dirty="0" smtClean="0"/>
              <a:t>.</a:t>
            </a:r>
          </a:p>
          <a:p>
            <a:pPr marL="0" indent="0">
              <a:buNone/>
            </a:pPr>
            <a:r>
              <a:rPr lang="ru-RU" sz="2200" dirty="0" smtClean="0"/>
              <a:t>В </a:t>
            </a:r>
            <a:r>
              <a:rPr lang="ru-RU" sz="2200" dirty="0"/>
              <a:t>2008 году социальная сеть </a:t>
            </a:r>
            <a:r>
              <a:rPr lang="ru-RU" sz="2200" dirty="0" err="1"/>
              <a:t>Facebook</a:t>
            </a:r>
            <a:r>
              <a:rPr lang="ru-RU" sz="2200" dirty="0"/>
              <a:t> стала самой популярной социальной сетью во всем </a:t>
            </a:r>
            <a:r>
              <a:rPr lang="ru-RU" sz="2200" dirty="0" smtClean="0"/>
              <a:t>мире. </a:t>
            </a:r>
            <a:r>
              <a:rPr lang="ru-RU" sz="2200" dirty="0"/>
              <a:t>На протяжении всего периода существования </a:t>
            </a:r>
            <a:r>
              <a:rPr lang="ru-RU" sz="2200" dirty="0" err="1"/>
              <a:t>Facebook</a:t>
            </a:r>
            <a:r>
              <a:rPr lang="ru-RU" sz="2200" dirty="0"/>
              <a:t> постоянно </a:t>
            </a:r>
            <a:r>
              <a:rPr lang="ru-RU" sz="2200" dirty="0"/>
              <a:t>добавляет новые </a:t>
            </a:r>
            <a:r>
              <a:rPr lang="ru-RU" sz="2200" dirty="0" smtClean="0"/>
              <a:t>функции. </a:t>
            </a:r>
            <a:r>
              <a:rPr lang="ru-RU" sz="2200" dirty="0" err="1" smtClean="0"/>
              <a:t>Facebook</a:t>
            </a:r>
            <a:r>
              <a:rPr lang="ru-RU" sz="2200" dirty="0" smtClean="0"/>
              <a:t> </a:t>
            </a:r>
            <a:r>
              <a:rPr lang="ru-RU" sz="2200" dirty="0"/>
              <a:t>сегодня </a:t>
            </a:r>
            <a:r>
              <a:rPr lang="ru-RU" sz="2200" dirty="0" smtClean="0"/>
              <a:t>является 2 </a:t>
            </a:r>
            <a:r>
              <a:rPr lang="ru-RU" sz="2200" dirty="0"/>
              <a:t>по популярности сайтом в </a:t>
            </a:r>
            <a:r>
              <a:rPr lang="ru-RU" sz="2200" dirty="0" smtClean="0"/>
              <a:t>мире.</a:t>
            </a:r>
            <a:endParaRPr lang="ru-RU" sz="2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221088"/>
            <a:ext cx="6886128" cy="24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4184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712968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В 2006 году Джек </a:t>
            </a:r>
            <a:r>
              <a:rPr lang="ru-RU" dirty="0" err="1"/>
              <a:t>Дорси</a:t>
            </a:r>
            <a:r>
              <a:rPr lang="ru-RU" dirty="0"/>
              <a:t> запустил проект </a:t>
            </a:r>
            <a:r>
              <a:rPr lang="ru-RU" dirty="0" err="1"/>
              <a:t>Twitter</a:t>
            </a:r>
            <a:r>
              <a:rPr lang="ru-RU" dirty="0"/>
              <a:t> и сразу стал быстро растущим новым социально-сетевым проектом. Уникальность </a:t>
            </a:r>
            <a:r>
              <a:rPr lang="ru-RU" dirty="0" err="1"/>
              <a:t>Twitter</a:t>
            </a:r>
            <a:r>
              <a:rPr lang="ru-RU" dirty="0"/>
              <a:t> состоит в возможности пользователей отправлять короткие текстовые </a:t>
            </a:r>
            <a:r>
              <a:rPr lang="ru-RU" dirty="0" smtClean="0"/>
              <a:t>сообщения. </a:t>
            </a:r>
          </a:p>
          <a:p>
            <a:pPr marL="0" indent="0">
              <a:buNone/>
            </a:pPr>
            <a:r>
              <a:rPr lang="ru-RU" dirty="0"/>
              <a:t>Ц</a:t>
            </a:r>
            <a:r>
              <a:rPr lang="ru-RU" dirty="0" smtClean="0"/>
              <a:t>ель проекта:</a:t>
            </a:r>
          </a:p>
          <a:p>
            <a:pPr marL="0" indent="0">
              <a:buNone/>
            </a:pPr>
            <a:r>
              <a:rPr lang="ru-RU" dirty="0" smtClean="0"/>
              <a:t>-предоставить </a:t>
            </a:r>
            <a:r>
              <a:rPr lang="ru-RU" dirty="0"/>
              <a:t>возможность человеку ответить на простые </a:t>
            </a:r>
            <a:r>
              <a:rPr lang="ru-RU" dirty="0" err="1" smtClean="0"/>
              <a:t>вопросы.Ответ</a:t>
            </a:r>
            <a:r>
              <a:rPr lang="ru-RU" dirty="0" smtClean="0"/>
              <a:t> </a:t>
            </a:r>
            <a:r>
              <a:rPr lang="ru-RU" dirty="0"/>
              <a:t>при этом был доступен сразу всем людям, которые подписаны на данного пользователя. Данное нововведение позволило быстро завоевывать рынок и расширить функциональность.</a:t>
            </a:r>
          </a:p>
          <a:p>
            <a:pPr marL="0" indent="0">
              <a:buNone/>
            </a:pPr>
            <a:r>
              <a:rPr lang="ru-RU" dirty="0" smtClean="0"/>
              <a:t>Так </a:t>
            </a:r>
            <a:r>
              <a:rPr lang="ru-RU" dirty="0"/>
              <a:t>с 2010 года на сайте можно смотреть фото, видео, а функционирование сайта стало быстрее и проще. 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09120"/>
            <a:ext cx="7485856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874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102</TotalTime>
  <Words>614</Words>
  <Application>Microsoft Office PowerPoint</Application>
  <PresentationFormat>Экран (4:3)</PresentationFormat>
  <Paragraphs>50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 рунете социальные сети начали появляться в 2006 году.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АРИША</cp:lastModifiedBy>
  <cp:revision>12</cp:revision>
  <dcterms:created xsi:type="dcterms:W3CDTF">2016-11-07T15:52:10Z</dcterms:created>
  <dcterms:modified xsi:type="dcterms:W3CDTF">2016-11-09T13:57:45Z</dcterms:modified>
</cp:coreProperties>
</file>