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8" r:id="rId6"/>
    <p:sldId id="263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587" autoAdjust="0"/>
  </p:normalViewPr>
  <p:slideViewPr>
    <p:cSldViewPr>
      <p:cViewPr>
        <p:scale>
          <a:sx n="75" d="100"/>
          <a:sy n="75" d="100"/>
        </p:scale>
        <p:origin x="-12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e1.ru/news/images/270/771/270771/2419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143700" y="1428736"/>
            <a:ext cx="5786478" cy="752468"/>
          </a:xfrm>
        </p:spPr>
        <p:txBody>
          <a:bodyPr>
            <a:noAutofit/>
          </a:bodyPr>
          <a:lstStyle/>
          <a:p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0128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16 ноябрь -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rgbClr val="002060"/>
                </a:solidFill>
              </a:rPr>
              <a:t>Халыкара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толерантлык</a:t>
            </a:r>
            <a:r>
              <a:rPr lang="ru-RU" b="1" dirty="0" smtClean="0">
                <a:solidFill>
                  <a:srgbClr val="002060"/>
                </a:solidFill>
              </a:rPr>
              <a:t> к</a:t>
            </a:r>
            <a:r>
              <a:rPr lang="tt-RU" b="1" dirty="0" smtClean="0">
                <a:solidFill>
                  <a:srgbClr val="002060"/>
                </a:solidFill>
              </a:rPr>
              <a:t>ө</a:t>
            </a:r>
            <a:r>
              <a:rPr lang="ru-RU" b="1" dirty="0" smtClean="0">
                <a:solidFill>
                  <a:srgbClr val="002060"/>
                </a:solidFill>
              </a:rPr>
              <a:t>не</a:t>
            </a:r>
            <a:endParaRPr lang="ru-RU" dirty="0"/>
          </a:p>
        </p:txBody>
      </p:sp>
      <p:pic>
        <p:nvPicPr>
          <p:cNvPr id="6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46549"/>
            <a:ext cx="5357850" cy="5111451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40000"/>
                  <a:satMod val="35000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30" y="1268760"/>
            <a:ext cx="1428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714480" y="0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/>
          </a:p>
          <a:p>
            <a:endParaRPr lang="ru-RU" sz="2400" i="1" dirty="0"/>
          </a:p>
          <a:p>
            <a:endParaRPr lang="ru-RU" sz="2400" i="1" dirty="0" smtClean="0"/>
          </a:p>
          <a:p>
            <a:r>
              <a:rPr lang="ru-RU" sz="2400" b="1" i="1" dirty="0" err="1"/>
              <a:t>Т</a:t>
            </a:r>
            <a:r>
              <a:rPr lang="ru-RU" sz="2400" b="1" i="1" dirty="0" err="1" smtClean="0"/>
              <a:t>олерантлык</a:t>
            </a:r>
            <a:r>
              <a:rPr lang="ru-RU" sz="2400" dirty="0" smtClean="0"/>
              <a:t>(</a:t>
            </a:r>
            <a:r>
              <a:rPr lang="ru-RU" sz="2400" dirty="0" err="1" smtClean="0"/>
              <a:t>латин</a:t>
            </a:r>
            <a:r>
              <a:rPr lang="ru-RU" sz="2400" dirty="0" smtClean="0"/>
              <a:t> </a:t>
            </a:r>
            <a:r>
              <a:rPr lang="ru-RU" sz="2400" dirty="0" err="1"/>
              <a:t>сүзе</a:t>
            </a:r>
            <a:r>
              <a:rPr lang="ru-RU" sz="2400" dirty="0"/>
              <a:t> </a:t>
            </a:r>
            <a:r>
              <a:rPr lang="ru-RU" sz="2400" dirty="0" err="1"/>
              <a:t>tolerantia-түземлелек</a:t>
            </a:r>
            <a:r>
              <a:rPr lang="ru-RU" sz="2400" dirty="0"/>
              <a:t> </a:t>
            </a:r>
            <a:r>
              <a:rPr lang="ru-RU" sz="2400" dirty="0" err="1"/>
              <a:t>мәгънәсендә</a:t>
            </a:r>
            <a:r>
              <a:rPr lang="ru-RU" sz="2400" dirty="0" smtClean="0"/>
              <a:t>) - </a:t>
            </a:r>
            <a:r>
              <a:rPr lang="ru-RU" sz="2400" dirty="0" err="1" smtClean="0"/>
              <a:t>икенче</a:t>
            </a:r>
            <a:r>
              <a:rPr lang="ru-RU" sz="2400" dirty="0" smtClean="0"/>
              <a:t> </a:t>
            </a:r>
            <a:r>
              <a:rPr lang="ru-RU" sz="2400" dirty="0" err="1"/>
              <a:t>төрле</a:t>
            </a:r>
            <a:r>
              <a:rPr lang="ru-RU" sz="2400" dirty="0"/>
              <a:t> </a:t>
            </a:r>
            <a:r>
              <a:rPr lang="ru-RU" sz="2400" dirty="0" err="1"/>
              <a:t>карашларга</a:t>
            </a:r>
            <a:r>
              <a:rPr lang="ru-RU" sz="2400" dirty="0"/>
              <a:t> , </a:t>
            </a:r>
            <a:r>
              <a:rPr lang="ru-RU" sz="2400" dirty="0" err="1"/>
              <a:t>холыкка</a:t>
            </a:r>
            <a:r>
              <a:rPr lang="ru-RU" sz="2400" dirty="0"/>
              <a:t>, </a:t>
            </a:r>
            <a:r>
              <a:rPr lang="ru-RU" sz="2400" dirty="0" err="1"/>
              <a:t>гореф-гадәтләргә</a:t>
            </a:r>
            <a:r>
              <a:rPr lang="ru-RU" sz="2400" dirty="0"/>
              <a:t> </a:t>
            </a:r>
            <a:r>
              <a:rPr lang="ru-RU" sz="2400" dirty="0" err="1"/>
              <a:t>түземлелек</a:t>
            </a:r>
            <a:r>
              <a:rPr lang="ru-RU" sz="2400" dirty="0"/>
              <a:t>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2818821"/>
            <a:ext cx="6086480" cy="403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7072362" cy="436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4262" y="4869160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tx2"/>
                </a:solidFill>
              </a:rPr>
              <a:t>Толерантлык</a:t>
            </a:r>
            <a:r>
              <a:rPr lang="ru-RU" sz="2400" b="1" dirty="0" smtClean="0">
                <a:solidFill>
                  <a:schemeClr val="tx2"/>
                </a:solidFill>
              </a:rPr>
              <a:t>-  </a:t>
            </a:r>
            <a:r>
              <a:rPr lang="ru-RU" sz="2400" b="1" dirty="0" err="1">
                <a:solidFill>
                  <a:schemeClr val="tx2"/>
                </a:solidFill>
              </a:rPr>
              <a:t>икенче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милләт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вәкилләренә</a:t>
            </a:r>
            <a:r>
              <a:rPr lang="ru-RU" sz="2400" b="1" dirty="0">
                <a:solidFill>
                  <a:schemeClr val="tx2"/>
                </a:solidFill>
              </a:rPr>
              <a:t> ,</a:t>
            </a:r>
            <a:r>
              <a:rPr lang="ru-RU" sz="2400" b="1" dirty="0" err="1">
                <a:solidFill>
                  <a:schemeClr val="tx2"/>
                </a:solidFill>
              </a:rPr>
              <a:t>чит</a:t>
            </a:r>
            <a:r>
              <a:rPr lang="ru-RU" sz="2400" b="1" dirty="0">
                <a:solidFill>
                  <a:schemeClr val="tx2"/>
                </a:solidFill>
              </a:rPr>
              <a:t> дин </a:t>
            </a:r>
            <a:r>
              <a:rPr lang="ru-RU" sz="2400" b="1" dirty="0" err="1">
                <a:solidFill>
                  <a:schemeClr val="tx2"/>
                </a:solidFill>
              </a:rPr>
              <a:t>кешеләренә</a:t>
            </a:r>
            <a:r>
              <a:rPr lang="ru-RU" sz="2400" b="1" dirty="0">
                <a:solidFill>
                  <a:schemeClr val="tx2"/>
                </a:solidFill>
              </a:rPr>
              <a:t> яки </a:t>
            </a:r>
            <a:r>
              <a:rPr lang="ru-RU" sz="2400" b="1" dirty="0" err="1">
                <a:solidFill>
                  <a:schemeClr val="tx2"/>
                </a:solidFill>
              </a:rPr>
              <a:t>тагын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аерылып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торган</a:t>
            </a:r>
            <a:r>
              <a:rPr lang="ru-RU" sz="2400" b="1" dirty="0">
                <a:solidFill>
                  <a:schemeClr val="tx2"/>
                </a:solidFill>
              </a:rPr>
              <a:t> башка </a:t>
            </a:r>
            <a:r>
              <a:rPr lang="ru-RU" sz="2400" b="1" dirty="0" err="1">
                <a:solidFill>
                  <a:schemeClr val="tx2"/>
                </a:solidFill>
              </a:rPr>
              <a:t>шундый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төркемнәргә</a:t>
            </a:r>
            <a:r>
              <a:rPr lang="ru-RU" sz="2400" b="1" dirty="0">
                <a:solidFill>
                  <a:schemeClr val="tx2"/>
                </a:solidFill>
              </a:rPr>
              <a:t> карата </a:t>
            </a:r>
            <a:r>
              <a:rPr lang="ru-RU" sz="2400" b="1" dirty="0" err="1" smtClean="0">
                <a:solidFill>
                  <a:schemeClr val="tx2"/>
                </a:solidFill>
              </a:rPr>
              <a:t>түземлелек</a:t>
            </a:r>
            <a:r>
              <a:rPr lang="ru-RU" sz="2400" b="1" dirty="0" smtClean="0">
                <a:solidFill>
                  <a:schemeClr val="tx2"/>
                </a:solidFill>
              </a:rPr>
              <a:t>.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857250"/>
            <a:ext cx="22653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832" y="857250"/>
            <a:ext cx="28114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785813"/>
            <a:ext cx="25003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212" y="4925062"/>
            <a:ext cx="97869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        </a:t>
            </a:r>
            <a:r>
              <a:rPr lang="ru-RU" sz="3200" b="1" dirty="0" err="1" smtClean="0">
                <a:solidFill>
                  <a:schemeClr val="tx2"/>
                </a:solidFill>
              </a:rPr>
              <a:t>Толерантлык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err="1" smtClean="0">
                <a:solidFill>
                  <a:schemeClr val="tx2"/>
                </a:solidFill>
              </a:rPr>
              <a:t>ул</a:t>
            </a:r>
            <a:r>
              <a:rPr lang="ru-RU" sz="3200" b="1" dirty="0" smtClean="0">
                <a:solidFill>
                  <a:schemeClr val="tx2"/>
                </a:solidFill>
              </a:rPr>
              <a:t> -</a:t>
            </a:r>
            <a:r>
              <a:rPr lang="ru-RU" sz="3200" b="1" dirty="0" err="1">
                <a:solidFill>
                  <a:schemeClr val="tx2"/>
                </a:solidFill>
              </a:rPr>
              <a:t>кешеләргә</a:t>
            </a:r>
            <a:r>
              <a:rPr lang="ru-RU" sz="3200" b="1" dirty="0">
                <a:solidFill>
                  <a:schemeClr val="tx2"/>
                </a:solidFill>
              </a:rPr>
              <a:t> карата </a:t>
            </a:r>
            <a:r>
              <a:rPr lang="ru-RU" sz="3200" b="1" dirty="0" err="1">
                <a:solidFill>
                  <a:schemeClr val="tx2"/>
                </a:solidFill>
              </a:rPr>
              <a:t>түземле</a:t>
            </a:r>
            <a:r>
              <a:rPr lang="ru-RU" sz="3200" b="1" dirty="0">
                <a:solidFill>
                  <a:schemeClr val="tx2"/>
                </a:solidFill>
              </a:rPr>
              <a:t> , </a:t>
            </a:r>
            <a:r>
              <a:rPr lang="ru-RU" sz="3200" b="1" dirty="0" err="1">
                <a:solidFill>
                  <a:schemeClr val="tx2"/>
                </a:solidFill>
              </a:rPr>
              <a:t>кешелекле</a:t>
            </a:r>
            <a:r>
              <a:rPr lang="ru-RU" sz="3200" b="1" dirty="0" smtClean="0">
                <a:solidFill>
                  <a:schemeClr val="tx2"/>
                </a:solidFill>
              </a:rPr>
              <a:t>, </a:t>
            </a:r>
            <a:r>
              <a:rPr lang="ru-RU" sz="3200" b="1" dirty="0" err="1" smtClean="0">
                <a:solidFill>
                  <a:schemeClr val="tx2"/>
                </a:solidFill>
              </a:rPr>
              <a:t>шәфкатьле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err="1">
                <a:solidFill>
                  <a:schemeClr val="tx2"/>
                </a:solidFill>
              </a:rPr>
              <a:t>булу</a:t>
            </a:r>
            <a:r>
              <a:rPr lang="ru-RU" sz="3200" b="1" dirty="0">
                <a:solidFill>
                  <a:schemeClr val="tx2"/>
                </a:solidFill>
              </a:rPr>
              <a:t>.</a:t>
            </a:r>
          </a:p>
          <a:p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ishimova\Desktop\MP900422987.JPG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Овал 25"/>
          <p:cNvSpPr/>
          <p:nvPr/>
        </p:nvSpPr>
        <p:spPr>
          <a:xfrm>
            <a:off x="2411413" y="2205038"/>
            <a:ext cx="3600450" cy="20875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1268" name="Group 86"/>
          <p:cNvGrpSpPr>
            <a:grpSpLocks/>
          </p:cNvGrpSpPr>
          <p:nvPr/>
        </p:nvGrpSpPr>
        <p:grpSpPr bwMode="auto">
          <a:xfrm>
            <a:off x="0" y="190501"/>
            <a:ext cx="9323388" cy="6477000"/>
            <a:chOff x="350" y="404"/>
            <a:chExt cx="5125" cy="4080"/>
          </a:xfrm>
        </p:grpSpPr>
        <p:sp>
          <p:nvSpPr>
            <p:cNvPr id="16" name="Text Box 74"/>
            <p:cNvSpPr txBox="1">
              <a:spLocks noChangeArrowheads="1"/>
            </p:cNvSpPr>
            <p:nvPr/>
          </p:nvSpPr>
          <p:spPr bwMode="auto">
            <a:xfrm>
              <a:off x="1755" y="2081"/>
              <a:ext cx="193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3600" b="1" dirty="0" err="1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Толерантлык</a:t>
              </a:r>
              <a:endParaRPr lang="ru-RU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270" name="Text Box 75"/>
            <p:cNvSpPr txBox="1">
              <a:spLocks noChangeArrowheads="1"/>
            </p:cNvSpPr>
            <p:nvPr/>
          </p:nvSpPr>
          <p:spPr bwMode="auto">
            <a:xfrm>
              <a:off x="2496" y="816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18" name="Text Box 77"/>
            <p:cNvSpPr txBox="1">
              <a:spLocks noChangeArrowheads="1"/>
            </p:cNvSpPr>
            <p:nvPr/>
          </p:nvSpPr>
          <p:spPr bwMode="auto">
            <a:xfrm rot="5400000" flipV="1">
              <a:off x="2038" y="810"/>
              <a:ext cx="1270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Гафу</a:t>
              </a:r>
              <a:r>
                <a:rPr lang="ru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итә</a:t>
              </a:r>
              <a:r>
                <a:rPr lang="ru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белү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9" name="Text Box 78"/>
            <p:cNvSpPr txBox="1">
              <a:spLocks noChangeArrowheads="1"/>
            </p:cNvSpPr>
            <p:nvPr/>
          </p:nvSpPr>
          <p:spPr bwMode="auto">
            <a:xfrm rot="5400000">
              <a:off x="2033" y="3632"/>
              <a:ext cx="145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 spc="300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Изгелек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0" name="Text Box 79"/>
            <p:cNvSpPr txBox="1">
              <a:spLocks noChangeArrowheads="1"/>
            </p:cNvSpPr>
            <p:nvPr/>
          </p:nvSpPr>
          <p:spPr bwMode="auto">
            <a:xfrm>
              <a:off x="350" y="2352"/>
              <a:ext cx="132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Борчылу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1" name="Text Box 80"/>
            <p:cNvSpPr txBox="1">
              <a:spLocks noChangeArrowheads="1"/>
            </p:cNvSpPr>
            <p:nvPr/>
          </p:nvSpPr>
          <p:spPr bwMode="auto">
            <a:xfrm rot="2105435">
              <a:off x="416" y="1251"/>
              <a:ext cx="151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</a:t>
              </a:r>
              <a:r>
                <a:rPr lang="tt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үземлелек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2" name="Text Box 81"/>
            <p:cNvSpPr txBox="1">
              <a:spLocks noChangeArrowheads="1"/>
            </p:cNvSpPr>
            <p:nvPr/>
          </p:nvSpPr>
          <p:spPr bwMode="auto">
            <a:xfrm rot="19110721">
              <a:off x="3392" y="1091"/>
              <a:ext cx="146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Кайгы</a:t>
              </a:r>
              <a:r>
                <a:rPr lang="ru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уртаклашу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3" name="Text Box 82"/>
            <p:cNvSpPr txBox="1">
              <a:spLocks noChangeArrowheads="1"/>
            </p:cNvSpPr>
            <p:nvPr/>
          </p:nvSpPr>
          <p:spPr bwMode="auto">
            <a:xfrm rot="2068264">
              <a:off x="3293" y="3243"/>
              <a:ext cx="136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Хөрмәт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4" name="Text Box 83"/>
            <p:cNvSpPr txBox="1">
              <a:spLocks noChangeArrowheads="1"/>
            </p:cNvSpPr>
            <p:nvPr/>
          </p:nvSpPr>
          <p:spPr bwMode="auto">
            <a:xfrm rot="19128844">
              <a:off x="508" y="3336"/>
              <a:ext cx="144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Ярдәмчеллек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25" name="Text Box 84"/>
            <p:cNvSpPr txBox="1">
              <a:spLocks noChangeArrowheads="1"/>
            </p:cNvSpPr>
            <p:nvPr/>
          </p:nvSpPr>
          <p:spPr bwMode="auto">
            <a:xfrm>
              <a:off x="3615" y="2304"/>
              <a:ext cx="1860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Бер-береңне</a:t>
              </a:r>
              <a:r>
                <a:rPr lang="ru-RU" sz="2400" b="1" spc="300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ru-RU" sz="2400" b="1" spc="300" dirty="0" err="1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аңлау</a:t>
              </a:r>
              <a:endParaRPr lang="ru-RU" sz="24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81780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571500"/>
            <a:ext cx="7315200" cy="429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5085184"/>
            <a:ext cx="85845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4000" b="1" dirty="0" smtClean="0">
                <a:solidFill>
                  <a:srgbClr val="003399"/>
                </a:solidFill>
              </a:rPr>
              <a:t>Без </a:t>
            </a:r>
            <a:r>
              <a:rPr lang="ru-RU" sz="4000" b="1" dirty="0" err="1" smtClean="0">
                <a:solidFill>
                  <a:srgbClr val="003399"/>
                </a:solidFill>
              </a:rPr>
              <a:t>төрле-төрле</a:t>
            </a:r>
            <a:r>
              <a:rPr lang="ru-RU" sz="4000" b="1" dirty="0" smtClean="0">
                <a:solidFill>
                  <a:srgbClr val="003399"/>
                </a:solidFill>
              </a:rPr>
              <a:t>, </a:t>
            </a:r>
            <a:r>
              <a:rPr lang="ru-RU" sz="4000" b="1" dirty="0" err="1" smtClean="0">
                <a:solidFill>
                  <a:srgbClr val="003399"/>
                </a:solidFill>
              </a:rPr>
              <a:t>ләкин</a:t>
            </a:r>
            <a:r>
              <a:rPr lang="ru-RU" sz="4000" b="1" dirty="0" smtClean="0">
                <a:solidFill>
                  <a:srgbClr val="003399"/>
                </a:solidFill>
              </a:rPr>
              <a:t> без </a:t>
            </a:r>
            <a:r>
              <a:rPr lang="ru-RU" sz="4000" b="1" dirty="0" err="1" smtClean="0">
                <a:solidFill>
                  <a:srgbClr val="003399"/>
                </a:solidFill>
              </a:rPr>
              <a:t>барыбыз</a:t>
            </a:r>
            <a:r>
              <a:rPr lang="ru-RU" sz="4000" b="1" dirty="0" smtClean="0">
                <a:solidFill>
                  <a:srgbClr val="003399"/>
                </a:solidFill>
              </a:rPr>
              <a:t> </a:t>
            </a:r>
          </a:p>
          <a:p>
            <a:pPr eaLnBrk="0" hangingPunct="0"/>
            <a:r>
              <a:rPr lang="ru-RU" sz="4000" b="1" dirty="0" smtClean="0">
                <a:solidFill>
                  <a:srgbClr val="003399"/>
                </a:solidFill>
              </a:rPr>
              <a:t>да </a:t>
            </a:r>
            <a:r>
              <a:rPr lang="ru-RU" sz="4000" b="1" dirty="0" err="1" smtClean="0">
                <a:solidFill>
                  <a:srgbClr val="003399"/>
                </a:solidFill>
              </a:rPr>
              <a:t>тигез</a:t>
            </a:r>
            <a:r>
              <a:rPr lang="ru-RU" sz="4000" b="1" dirty="0" smtClean="0">
                <a:solidFill>
                  <a:srgbClr val="003399"/>
                </a:solidFill>
              </a:rPr>
              <a:t>!</a:t>
            </a:r>
            <a:endParaRPr lang="ru-RU" sz="4000" b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28625"/>
            <a:ext cx="7715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2000240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3399"/>
                </a:solidFill>
              </a:rPr>
              <a:t>Җиргә</a:t>
            </a:r>
            <a:r>
              <a:rPr lang="ru-RU" sz="2800" b="1" dirty="0" smtClean="0">
                <a:solidFill>
                  <a:srgbClr val="003399"/>
                </a:solidFill>
              </a:rPr>
              <a:t> </a:t>
            </a:r>
            <a:r>
              <a:rPr lang="ru-RU" sz="2800" b="1" dirty="0" err="1" smtClean="0">
                <a:solidFill>
                  <a:srgbClr val="003399"/>
                </a:solidFill>
              </a:rPr>
              <a:t>кешеләр</a:t>
            </a:r>
            <a:r>
              <a:rPr lang="ru-RU" sz="2800" b="1" dirty="0" smtClean="0">
                <a:solidFill>
                  <a:srgbClr val="003399"/>
                </a:solidFill>
              </a:rPr>
              <a:t> </a:t>
            </a:r>
            <a:r>
              <a:rPr lang="ru-RU" sz="2800" b="1" dirty="0" err="1" smtClean="0">
                <a:solidFill>
                  <a:srgbClr val="003399"/>
                </a:solidFill>
              </a:rPr>
              <a:t>төрле</a:t>
            </a:r>
            <a:r>
              <a:rPr lang="ru-RU" sz="2800" b="1" dirty="0" smtClean="0">
                <a:solidFill>
                  <a:srgbClr val="003399"/>
                </a:solidFill>
              </a:rPr>
              <a:t> </a:t>
            </a:r>
            <a:r>
              <a:rPr lang="ru-RU" sz="2800" b="1" dirty="0" err="1" smtClean="0">
                <a:solidFill>
                  <a:srgbClr val="003399"/>
                </a:solidFill>
              </a:rPr>
              <a:t>булып</a:t>
            </a:r>
            <a:r>
              <a:rPr lang="ru-RU" sz="2800" b="1" dirty="0" smtClean="0">
                <a:solidFill>
                  <a:srgbClr val="003399"/>
                </a:solidFill>
              </a:rPr>
              <a:t> </a:t>
            </a:r>
            <a:r>
              <a:rPr lang="ru-RU" sz="2800" b="1" dirty="0" err="1" smtClean="0">
                <a:solidFill>
                  <a:srgbClr val="003399"/>
                </a:solidFill>
              </a:rPr>
              <a:t>туалар</a:t>
            </a:r>
            <a:r>
              <a:rPr lang="ru-RU" sz="2800" b="1" dirty="0" smtClean="0">
                <a:solidFill>
                  <a:srgbClr val="003399"/>
                </a:solidFill>
              </a:rPr>
              <a:t>.</a:t>
            </a:r>
            <a:endParaRPr lang="ru-RU" sz="2800" b="1" dirty="0">
              <a:solidFill>
                <a:srgbClr val="003399"/>
              </a:solidFill>
            </a:endParaRPr>
          </a:p>
        </p:txBody>
      </p:sp>
      <p:pic>
        <p:nvPicPr>
          <p:cNvPr id="4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928934"/>
            <a:ext cx="6000792" cy="166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42913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</a:rPr>
              <a:t>Без </a:t>
            </a:r>
            <a:r>
              <a:rPr lang="ru-RU" sz="2800" b="1" dirty="0" err="1" smtClean="0">
                <a:solidFill>
                  <a:srgbClr val="003399"/>
                </a:solidFill>
              </a:rPr>
              <a:t>бер-беребезг</a:t>
            </a:r>
            <a:r>
              <a:rPr lang="tt-RU" sz="2800" b="1" dirty="0" smtClean="0">
                <a:solidFill>
                  <a:srgbClr val="003399"/>
                </a:solidFill>
              </a:rPr>
              <a:t>ә карата түземле. Без игелекле,гадел,шәфкатьле.</a:t>
            </a:r>
            <a:endParaRPr lang="ru-RU" sz="2800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5286388"/>
            <a:ext cx="764381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429264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Җир</a:t>
            </a:r>
            <a:r>
              <a:rPr lang="ru-RU" sz="2800" b="1" dirty="0"/>
              <a:t> </a:t>
            </a:r>
            <a:r>
              <a:rPr lang="ru-RU" sz="2800" b="1" dirty="0" err="1"/>
              <a:t>шарында</a:t>
            </a:r>
            <a:r>
              <a:rPr lang="ru-RU" sz="2800" b="1" dirty="0"/>
              <a:t> </a:t>
            </a:r>
            <a:r>
              <a:rPr lang="ru-RU" sz="2800" b="1" dirty="0" err="1"/>
              <a:t>барлык</a:t>
            </a:r>
            <a:r>
              <a:rPr lang="ru-RU" sz="2800" b="1" dirty="0"/>
              <a:t> </a:t>
            </a:r>
            <a:r>
              <a:rPr lang="ru-RU" sz="2800" b="1" dirty="0" err="1"/>
              <a:t>балалар</a:t>
            </a:r>
            <a:r>
              <a:rPr lang="ru-RU" sz="2800" b="1" dirty="0"/>
              <a:t> </a:t>
            </a:r>
            <a:r>
              <a:rPr lang="ru-RU" sz="2800" b="1" dirty="0" err="1"/>
              <a:t>бәхетле</a:t>
            </a:r>
            <a:r>
              <a:rPr lang="ru-RU" sz="2800" b="1" dirty="0"/>
              <a:t> </a:t>
            </a:r>
            <a:r>
              <a:rPr lang="ru-RU" sz="2800" b="1" dirty="0" err="1" smtClean="0"/>
              <a:t>яшәсен</a:t>
            </a:r>
            <a:r>
              <a:rPr lang="ru-RU" sz="2800" b="1" dirty="0" smtClean="0"/>
              <a:t>, </a:t>
            </a:r>
            <a:r>
              <a:rPr lang="ru-RU" sz="2800" b="1" dirty="0" err="1"/>
              <a:t>илдә</a:t>
            </a:r>
            <a:r>
              <a:rPr lang="ru-RU" sz="2800" b="1" dirty="0"/>
              <a:t> </a:t>
            </a:r>
            <a:r>
              <a:rPr lang="ru-RU" sz="2800" b="1" dirty="0" err="1"/>
              <a:t>сугышлар</a:t>
            </a:r>
            <a:r>
              <a:rPr lang="ru-RU" sz="2800" b="1" dirty="0"/>
              <a:t> </a:t>
            </a:r>
            <a:r>
              <a:rPr lang="ru-RU" sz="2800" b="1" dirty="0" err="1" smtClean="0"/>
              <a:t>булмасын</a:t>
            </a:r>
            <a:r>
              <a:rPr lang="ru-RU" sz="2800" b="1" dirty="0" smtClean="0"/>
              <a:t> </a:t>
            </a:r>
            <a:r>
              <a:rPr lang="ru-RU" sz="2800" b="1" dirty="0" err="1"/>
              <a:t>иде</a:t>
            </a:r>
            <a:r>
              <a:rPr lang="ru-RU" sz="2800" b="1" dirty="0"/>
              <a:t>.</a:t>
            </a:r>
          </a:p>
        </p:txBody>
      </p:sp>
      <p:pic>
        <p:nvPicPr>
          <p:cNvPr id="5" name="Picture 2" descr="Картинка 40 из 228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7" y="476672"/>
            <a:ext cx="6503988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153</TotalTime>
  <Words>100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16 ноябрь -  Халыкара толерантлык көне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 </dc:title>
  <cp:lastModifiedBy>Sawia</cp:lastModifiedBy>
  <cp:revision>21</cp:revision>
  <dcterms:modified xsi:type="dcterms:W3CDTF">2016-11-15T17:07:31Z</dcterms:modified>
</cp:coreProperties>
</file>