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3" r:id="rId4"/>
    <p:sldId id="264" r:id="rId5"/>
    <p:sldId id="266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6827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371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9921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0859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52733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0315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45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416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953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521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201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220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5274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89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366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3644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822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6624736" cy="26166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endParaRPr lang="ru-RU" b="1" dirty="0" smtClean="0">
              <a:ln/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pc="50" dirty="0" smtClean="0">
                <a:ln w="952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Опытно-экспериментальная деятельность с воспитанницей первой младшей группы </a:t>
            </a:r>
          </a:p>
          <a:p>
            <a:r>
              <a:rPr lang="ru-RU" sz="2800" b="1" spc="50" dirty="0" smtClean="0">
                <a:ln w="952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Датской Дарьей Дмитриевной</a:t>
            </a:r>
            <a:endParaRPr lang="ru-RU" sz="2800" b="1" spc="50" dirty="0">
              <a:ln w="952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22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491729" cy="648072"/>
          </a:xfrm>
        </p:spPr>
        <p:txBody>
          <a:bodyPr/>
          <a:lstStyle/>
          <a:p>
            <a:r>
              <a:rPr lang="ru-RU" b="1" i="1" kern="50" dirty="0">
                <a:solidFill>
                  <a:prstClr val="black"/>
                </a:solidFill>
                <a:latin typeface="Times New Roman" panose="02020603050405020304" pitchFamily="18" charset="0"/>
                <a:ea typeface="Andale Sans UI"/>
              </a:rPr>
              <a:t> </a:t>
            </a:r>
            <a:r>
              <a:rPr lang="ru-RU" b="1" i="1" kern="5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ndale Sans UI"/>
              </a:rPr>
              <a:t>Тема: «Узнаем</a:t>
            </a:r>
            <a:r>
              <a:rPr lang="ru-RU" b="1" i="1" kern="5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Andale Sans UI"/>
              </a:rPr>
              <a:t>, какая вода»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76064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kern="50" dirty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Цель: </a:t>
            </a:r>
            <a:endParaRPr lang="ru-RU" sz="2400" b="1" kern="50" dirty="0" smtClean="0">
              <a:solidFill>
                <a:schemeClr val="tx1"/>
              </a:solidFill>
              <a:latin typeface="Times New Roman" panose="02020603050405020304" pitchFamily="18" charset="0"/>
              <a:ea typeface="Andale Sans UI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kern="50" dirty="0" smtClean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Выявить </a:t>
            </a:r>
            <a:r>
              <a:rPr lang="ru-RU" sz="2000" kern="50" dirty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свойства </a:t>
            </a:r>
            <a:r>
              <a:rPr lang="ru-RU" sz="2000" kern="50" dirty="0" smtClean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воды: прозрачная</a:t>
            </a:r>
            <a:r>
              <a:rPr lang="ru-RU" sz="2000" kern="50" dirty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, без запаха, текучая, в ней  растворяются вещества</a:t>
            </a:r>
            <a:r>
              <a:rPr lang="ru-RU" sz="2000" kern="50" dirty="0" smtClean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).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тем, что вода замерзает на холоде, что в ней растворяется краска.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 мелкую моторику и тактильно-чувствительность ,учить прислушиваться к своим ощущениям и проговаривать их.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жидкие и твёрдые тела (вода, песок,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камни)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разных их состояниях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делать самостоятельные умозаключения по результатам обследования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нравственные и духовные качества ребёнка во время его общения с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природой</a:t>
            </a:r>
            <a:endParaRPr lang="ru-RU" sz="20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0"/>
              </a:spcBef>
              <a:buNone/>
            </a:pPr>
            <a:endParaRPr lang="ru-RU" sz="2800" dirty="0" smtClean="0">
              <a:solidFill>
                <a:srgbClr val="0D0D0D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данной теме проводилась в три этапа, </a:t>
            </a:r>
          </a:p>
          <a:p>
            <a:pPr marL="0" lv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материалов по методике </a:t>
            </a:r>
          </a:p>
          <a:p>
            <a:pPr marL="0" lv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Марии Монтессори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650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496944" cy="6192688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первом этапе эксперимента проводится знакомство с водой: вода прозрачная (не имеет цвета), не имеет запаха. В воде можно растворить соль, сахар; воду можно закрасить в любой цвет.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втором этапе эксперимента «Лекарство для ежика»: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растворяли в воде соль зеленого цвета ;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переливали воду из стакана  в бутылочку для лекарства,   используя клизму.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третьем этапе изготовили ледяные украшения на деревья «Украсим деревья зимой»: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закрепили знания, что вода может окрашиваться в любой цвет, выбрали цвет для украшений.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Закрасили воду , переливаем воду в формочку для песка, опускаем в формочку с водой веревочку и выносим на мороз, чтобы замерзли.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следующий день, достаем из формочки получившееся украшение.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00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332656"/>
            <a:ext cx="5328592" cy="151216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«Лекарство для ежика»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734" t="-1808" r="3667" b="1"/>
          <a:stretch/>
        </p:blipFill>
        <p:spPr>
          <a:xfrm>
            <a:off x="324538" y="2492896"/>
            <a:ext cx="2560547" cy="3703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652" t="-1538" r="7920" b="-1"/>
          <a:stretch/>
        </p:blipFill>
        <p:spPr>
          <a:xfrm>
            <a:off x="3563888" y="2390130"/>
            <a:ext cx="2086379" cy="3791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477" t="779" r="22306" b="-1"/>
          <a:stretch/>
        </p:blipFill>
        <p:spPr>
          <a:xfrm>
            <a:off x="6156176" y="2390130"/>
            <a:ext cx="2016224" cy="3851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421832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«Украсим деревья зимой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630" t="632"/>
          <a:stretch/>
        </p:blipFill>
        <p:spPr>
          <a:xfrm>
            <a:off x="323528" y="2924944"/>
            <a:ext cx="2592288" cy="26168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371562"/>
            <a:ext cx="2098576" cy="37236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3631755"/>
            <a:ext cx="2874306" cy="191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67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4752528" cy="6336704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данного эксперимента:</a:t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опытно-экспериментальной деятельности с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водой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Дарья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получила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 том, что вода прозрачная; что прозрачная вода может стать мутной; что некоторые вещества в воде растворяются; что некоторые вещества, растворяясь, могут передавать воде свой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цвет, запах;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вода может превращаться в лед, что лед может превращаться в воду.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3076" y="2636912"/>
            <a:ext cx="4006719" cy="2253779"/>
          </a:xfrm>
        </p:spPr>
      </p:pic>
    </p:spTree>
    <p:extLst>
      <p:ext uri="{BB962C8B-B14F-4D97-AF65-F5344CB8AC3E}">
        <p14:creationId xmlns:p14="http://schemas.microsoft.com/office/powerpoint/2010/main" xmlns="" val="3193641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0648"/>
            <a:ext cx="8424936" cy="6120680"/>
          </a:xfrm>
        </p:spPr>
        <p:txBody>
          <a:bodyPr>
            <a:noAutofit/>
          </a:bodyPr>
          <a:lstStyle/>
          <a:p>
            <a:pPr marL="10800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00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Систематическая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специально организованная работа по экспериментированию позволяет  качественно изменить уровень знаний детей об окружающей действительности и явлениях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природы,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Calibri"/>
              </a:rPr>
              <a:t>дает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Calibri"/>
              </a:rPr>
              <a:t>возможность удовлетворить потребность детей в новых знаниях, впечатлениях, способствует воспитанию любознательного, самостоятельного, успешного ребенка.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0800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организации детского экспериментирования,  у детей развивается познавательная активность, появляется интерес к поисково-исследовательской деятельности. В процессе экспериментирования словарь детей пополняется словами,  расширяется кругозор, обогащаются знания об объектах неживой природы и их свойствах.</a:t>
            </a:r>
          </a:p>
        </p:txBody>
      </p:sp>
    </p:spTree>
    <p:extLst>
      <p:ext uri="{BB962C8B-B14F-4D97-AF65-F5344CB8AC3E}">
        <p14:creationId xmlns:p14="http://schemas.microsoft.com/office/powerpoint/2010/main" xmlns="" val="1127788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</TotalTime>
  <Words>348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Грань</vt:lpstr>
      <vt:lpstr>Слайд 1</vt:lpstr>
      <vt:lpstr> Тема: «Узнаем, какая вода»</vt:lpstr>
      <vt:lpstr>Слайд 3</vt:lpstr>
      <vt:lpstr>«Лекарство для ежика»</vt:lpstr>
      <vt:lpstr>«Украсим деревья зимой»</vt:lpstr>
      <vt:lpstr>Результат данного эксперимента: во время опытно-экспериментальной деятельности с водой  Дарья получила представления о том, что вода прозрачная; что прозрачная вода может стать мутной; что некоторые вещества в воде растворяются; что некоторые вещества, растворяясь, могут передавать воде свой цвет, запах; что вода может превращаться в лед, что лед может превращаться в воду.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«Узнаем, какая вода»</dc:title>
  <dc:creator>User</dc:creator>
  <cp:lastModifiedBy>Владелец</cp:lastModifiedBy>
  <cp:revision>13</cp:revision>
  <dcterms:created xsi:type="dcterms:W3CDTF">2016-03-24T02:50:18Z</dcterms:created>
  <dcterms:modified xsi:type="dcterms:W3CDTF">2016-03-28T04:18:39Z</dcterms:modified>
</cp:coreProperties>
</file>