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7" r:id="rId6"/>
    <p:sldId id="261" r:id="rId7"/>
    <p:sldId id="262" r:id="rId8"/>
    <p:sldId id="263" r:id="rId9"/>
    <p:sldId id="264" r:id="rId10"/>
    <p:sldId id="265" r:id="rId11"/>
    <p:sldId id="269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1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 varScale="1">
        <p:scale>
          <a:sx n="104" d="100"/>
          <a:sy n="104" d="100"/>
        </p:scale>
        <p:origin x="94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4437112"/>
            <a:ext cx="7196336" cy="864096"/>
          </a:xfrm>
        </p:spPr>
        <p:txBody>
          <a:bodyPr>
            <a:normAutofit fontScale="90000"/>
          </a:bodyPr>
          <a:lstStyle/>
          <a:p>
            <a:br>
              <a:rPr lang="ru-RU" sz="40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40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 МАДОУ № 7                                   Важничина Наталья Ивановна</a:t>
            </a:r>
            <a:endParaRPr lang="ru-RU" sz="32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620688"/>
            <a:ext cx="7560840" cy="304698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isometricOffAxis1Righ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endParaRPr lang="ru-RU" sz="4800" b="1" cap="none" spc="0" dirty="0">
              <a:ln/>
              <a:solidFill>
                <a:schemeClr val="accent3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cap="none" spc="0" dirty="0">
                <a:ln/>
                <a:effectLst/>
                <a:latin typeface="Times New Roman" pitchFamily="18" charset="0"/>
                <a:cs typeface="Times New Roman" pitchFamily="18" charset="0"/>
              </a:rPr>
              <a:t>ОПЫТЫ В СИСТЕМЕ МОНТЕССОРИ</a:t>
            </a:r>
          </a:p>
          <a:p>
            <a:pPr algn="ctr"/>
            <a:endParaRPr lang="ru-RU" sz="48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437115"/>
            <a:ext cx="3810610" cy="21431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19510611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428829"/>
            <a:ext cx="3849512" cy="21653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338328"/>
            <a:ext cx="8712968" cy="3734217"/>
          </a:xfrm>
        </p:spPr>
        <p:txBody>
          <a:bodyPr>
            <a:normAutofit fontScale="90000"/>
          </a:bodyPr>
          <a:lstStyle/>
          <a:p>
            <a:r>
              <a:rPr lang="ru-RU" sz="27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полезен кинетический песок для детей?</a:t>
            </a:r>
            <a:br>
              <a:rPr lang="ru-RU" sz="27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Перечислим основные полезные свойства кинетического песка:</a:t>
            </a:r>
            <a:br>
              <a:rPr lang="ru-RU" sz="22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Игры с песком помогают развивать мелкую моторику рук.</a:t>
            </a:r>
            <a:b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 процессе игры с кинетическим песком, имеющим своеобразную текстуру, у детей развивается тактильная чувствительность.</a:t>
            </a:r>
            <a:b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Занятия в песочнице способствуют развитию творческого воображения.</a:t>
            </a:r>
            <a:b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Манипуляции с песком оказывают благотворное влияние на эмоциональное состояние ребенка, помогает раскрепоститься и приучает к концентрации внимания. </a:t>
            </a:r>
            <a:b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Игра с кинетическим песком даже в одиночку очень полезна и увлекательна, а в компании со сверстниками способствуют развитию элементарных навыков общения.</a:t>
            </a:r>
            <a:br>
              <a:rPr lang="ru-RU" sz="18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4519596"/>
            <a:ext cx="3721498" cy="20933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793050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0380" y="4509120"/>
            <a:ext cx="3768731" cy="21199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4708" y="1916832"/>
            <a:ext cx="3624403" cy="20387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908720"/>
            <a:ext cx="435597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Систематическая, специально организованная работа по экспериментированию позволяет  качественно изменить уровень знаний детей об окружающей действительности и явлениях природы. В результате организации детского экспериментирования,  у детей развивается познавательная активность, появляется интерес к поисково-исследовательской деятельности. В процессе экспериментирования словарь детей пополняется словами,  расширяется кругозор, обогащаются знания об объектах неживой природы и их свойствах.</a:t>
            </a:r>
          </a:p>
        </p:txBody>
      </p:sp>
    </p:spTree>
    <p:extLst>
      <p:ext uri="{BB962C8B-B14F-4D97-AF65-F5344CB8AC3E}">
        <p14:creationId xmlns:p14="http://schemas.microsoft.com/office/powerpoint/2010/main" val="39354031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3501008"/>
            <a:ext cx="4392488" cy="24707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bg2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332656"/>
            <a:ext cx="8424936" cy="3090671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altLang="ru-RU" sz="3600" b="1" dirty="0">
                <a:solidFill>
                  <a:srgbClr val="0000FF"/>
                </a:solidFill>
                <a:latin typeface="Segoe Script" panose="020B0504020000000003" pitchFamily="34" charset="0"/>
                <a:ea typeface="+mn-ea"/>
                <a:cs typeface="Times New Roman" panose="02020603050405020304" pitchFamily="18" charset="0"/>
              </a:rPr>
              <a:t>Творите сами. </a:t>
            </a:r>
            <a:br>
              <a:rPr lang="ru-RU" altLang="ru-RU" sz="3600" b="1" dirty="0">
                <a:solidFill>
                  <a:srgbClr val="0000FF"/>
                </a:solidFill>
                <a:latin typeface="Segoe Script" panose="020B0504020000000003" pitchFamily="34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3600" b="1" dirty="0">
                <a:solidFill>
                  <a:srgbClr val="FF0000"/>
                </a:solidFill>
                <a:latin typeface="Segoe Script" panose="020B0504020000000003" pitchFamily="34" charset="0"/>
                <a:ea typeface="+mn-ea"/>
                <a:cs typeface="Times New Roman" panose="02020603050405020304" pitchFamily="18" charset="0"/>
              </a:rPr>
              <a:t>Как нет детей без воображения, </a:t>
            </a:r>
            <a:br>
              <a:rPr lang="ru-RU" altLang="ru-RU" sz="3600" b="1" dirty="0">
                <a:solidFill>
                  <a:srgbClr val="FF0000"/>
                </a:solidFill>
                <a:latin typeface="Segoe Script" panose="020B0504020000000003" pitchFamily="34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3600" b="1" dirty="0">
                <a:solidFill>
                  <a:srgbClr val="FF0000"/>
                </a:solidFill>
                <a:latin typeface="Segoe Script" panose="020B0504020000000003" pitchFamily="34" charset="0"/>
                <a:ea typeface="+mn-ea"/>
                <a:cs typeface="Times New Roman" panose="02020603050405020304" pitchFamily="18" charset="0"/>
              </a:rPr>
              <a:t>так нет и педагога без творческих порывов.</a:t>
            </a:r>
            <a:br>
              <a:rPr lang="ru-RU" altLang="ru-RU" sz="3600" b="1" dirty="0">
                <a:solidFill>
                  <a:srgbClr val="FF0000"/>
                </a:solidFill>
                <a:latin typeface="Segoe Script" panose="020B0504020000000003" pitchFamily="34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3600" b="1" dirty="0">
                <a:solidFill>
                  <a:srgbClr val="00B050"/>
                </a:solidFill>
                <a:latin typeface="Segoe Script" panose="020B0504020000000003" pitchFamily="34" charset="0"/>
                <a:ea typeface="+mn-ea"/>
                <a:cs typeface="Times New Roman" panose="02020603050405020304" pitchFamily="18" charset="0"/>
              </a:rPr>
              <a:t>Творческих вам успехов!</a:t>
            </a:r>
            <a:br>
              <a:rPr lang="ru-RU" altLang="ru-RU" sz="3600" b="1" dirty="0">
                <a:solidFill>
                  <a:srgbClr val="00B050"/>
                </a:solidFill>
                <a:latin typeface="Segoe Script" panose="020B0504020000000003" pitchFamily="34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88946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348880"/>
            <a:ext cx="3672937" cy="27547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363272" cy="2010552"/>
          </a:xfrm>
        </p:spPr>
        <p:txBody>
          <a:bodyPr>
            <a:normAutofit/>
          </a:bodyPr>
          <a:lstStyle/>
          <a:p>
            <a:r>
              <a:rPr lang="ru-RU" sz="3600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То, что я услышал, я забыл.</a:t>
            </a:r>
            <a:br>
              <a:rPr lang="ru-RU" sz="3600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То, что я увидел, я помню.</a:t>
            </a:r>
            <a:br>
              <a:rPr lang="ru-RU" sz="3600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То, что я сделал, я знаю.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68344" y="260648"/>
            <a:ext cx="1365622" cy="1987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07212" y="199859"/>
            <a:ext cx="7111788" cy="345638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Суть методики Марии Монтессори состоит в том, чтобы направить ребенка к самовоспитанию, самообучению и саморазвитию; задача же взрослого - помочь ребенку в реализации своей индивидуальности. Ребенку нужно дать как можно больше вещей понюхать, пощупать, попробовать на вкус, т.е. все прочувствовать. Ребенку необходимо научиться контактировать с предметами лично. Основной лозунг Марии Монтессори: "Помоги мне сделать это самому".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666744"/>
            <a:ext cx="3459502" cy="19459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749898"/>
            <a:ext cx="3163844" cy="17796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26988164"/>
      </p:ext>
    </p:extLst>
  </p:cSld>
  <p:clrMapOvr>
    <a:masterClrMapping/>
  </p:clrMapOvr>
  <p:transition spd="slow">
    <p:wheel spokes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67668">
            <a:off x="273084" y="2805282"/>
            <a:ext cx="3442056" cy="19361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>
                <a:solidFill>
                  <a:srgbClr val="C6E7FC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Знакомство с сыпучими веществами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3212976"/>
            <a:ext cx="1814030" cy="32249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5819" y="1772816"/>
            <a:ext cx="2016553" cy="35849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68083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1412776"/>
            <a:ext cx="4096456" cy="230425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548680"/>
            <a:ext cx="4032448" cy="5904656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экспериментальной работы с водой, дети получают представления о том, что вода прозрачная; что прозрачная вода может стать мутной; что некоторые вещества в воде растворяются; что некоторые вещества, растворяясь, могут передавать воде свой цвет, запах; что вода может превращаться в лед, что лед может превращаться в воду.</a:t>
            </a:r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4171116"/>
            <a:ext cx="4096456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8222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1556792"/>
            <a:ext cx="3682752" cy="1938544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Делаем разноцветные льдинки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2526064"/>
            <a:ext cx="3744414" cy="21062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776" y="4293096"/>
            <a:ext cx="3580180" cy="20138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391421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2734928"/>
            <a:ext cx="1731785" cy="30787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70632"/>
            <a:ext cx="6923113" cy="2664296"/>
          </a:xfrm>
        </p:spPr>
        <p:txBody>
          <a:bodyPr>
            <a:noAutofit/>
          </a:bodyPr>
          <a:lstStyle/>
          <a:p>
            <a:pPr algn="l"/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исследовательской деятельности дети получают  представления о том, что вода жидкая, поэтому может разливаться из сосуда; что вода не имеет цвета, но ее можно покрасить; что вода может быть теплой и холодной.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6216" y="2377997"/>
            <a:ext cx="1702282" cy="30262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5" y="4999674"/>
            <a:ext cx="2952328" cy="16606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0378794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68966">
            <a:off x="6031230" y="3338380"/>
            <a:ext cx="1904550" cy="33858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60648"/>
            <a:ext cx="8352928" cy="1938544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Одно из важных правил Монтессори- убираем за собой сами</a:t>
            </a:r>
            <a:br>
              <a:rPr lang="ru-RU" sz="36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моют посуду, с которой занимались</a:t>
            </a:r>
            <a:endParaRPr lang="ru-RU" sz="36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50810">
            <a:off x="1341628" y="2692052"/>
            <a:ext cx="2176945" cy="38701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968576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2621" y="1772816"/>
            <a:ext cx="2808312" cy="499255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4978896" cy="6115008"/>
          </a:xfrm>
        </p:spPr>
        <p:txBody>
          <a:bodyPr>
            <a:normAutofit/>
          </a:bodyPr>
          <a:lstStyle/>
          <a:p>
            <a:r>
              <a:rPr lang="ru-RU" sz="3200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Организуя игры с водой и песком, я не только знакомлю детей со свойствами различных предметов и материалов, но и закрепляю элементарные представления о форме, величине, цвете предметов, развивая мелкую моторику ребенка. </a:t>
            </a:r>
          </a:p>
        </p:txBody>
      </p:sp>
    </p:spTree>
    <p:extLst>
      <p:ext uri="{BB962C8B-B14F-4D97-AF65-F5344CB8AC3E}">
        <p14:creationId xmlns:p14="http://schemas.microsoft.com/office/powerpoint/2010/main" val="2171752237"/>
      </p:ext>
    </p:extLst>
  </p:cSld>
  <p:clrMapOvr>
    <a:masterClrMapping/>
  </p:clrMapOvr>
  <p:transition spd="slow">
    <p:wheel spokes="1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446</TotalTime>
  <Words>304</Words>
  <Application>Microsoft Office PowerPoint</Application>
  <PresentationFormat>Экран (4:3)</PresentationFormat>
  <Paragraphs>14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Candara</vt:lpstr>
      <vt:lpstr>Segoe Script</vt:lpstr>
      <vt:lpstr>Symbol</vt:lpstr>
      <vt:lpstr>Times New Roman</vt:lpstr>
      <vt:lpstr>Волна</vt:lpstr>
      <vt:lpstr>                                подготовила воспитатель МАДОУ № 7                                   Важничина Наталья Ивановна</vt:lpstr>
      <vt:lpstr>То, что я услышал, я забыл. То, что я увидел, я помню. То, что я сделал, я знаю. </vt:lpstr>
      <vt:lpstr>Презентация PowerPoint</vt:lpstr>
      <vt:lpstr>Знакомство с сыпучими веществами</vt:lpstr>
      <vt:lpstr>Во время экспериментальной работы с водой, дети получают представления о том, что вода прозрачная; что прозрачная вода может стать мутной; что некоторые вещества в воде растворяются; что некоторые вещества, растворяясь, могут передавать воде свой цвет, запах; что вода может превращаться в лед, что лед может превращаться в воду.</vt:lpstr>
      <vt:lpstr>Делаем разноцветные льдинки</vt:lpstr>
      <vt:lpstr>Во время исследовательской деятельности дети получают  представления о том, что вода жидкая, поэтому может разливаться из сосуда; что вода не имеет цвета, но ее можно покрасить; что вода может быть теплой и холодной.</vt:lpstr>
      <vt:lpstr>Одно из важных правил Монтессори- убираем за собой сами дети моют посуду, с которой занимались</vt:lpstr>
      <vt:lpstr>Организуя игры с водой и песком, я не только знакомлю детей со свойствами различных предметов и материалов, но и закрепляю элементарные представления о форме, величине, цвете предметов, развивая мелкую моторику ребенка. </vt:lpstr>
      <vt:lpstr>Чем полезен кинетический песок для детей? Перечислим основные полезные свойства кинетического песка: - Игры с песком помогают развивать мелкую моторику рук. - В процессе игры с кинетическим песком, имеющим своеобразную текстуру, у детей развивается тактильная чувствительность. - Занятия в песочнице способствуют развитию творческого воображения. - Манипуляции с песком оказывают благотворное влияние на эмоциональное состояние ребенка, помогает раскрепоститься и приучает к концентрации внимания.  - Игра с кинетическим песком даже в одиночку очень полезна и увлекательна, а в компании со сверстниками способствуют развитию элементарных навыков общения. </vt:lpstr>
      <vt:lpstr>Презентация PowerPoint</vt:lpstr>
      <vt:lpstr>Творите сами.  Как нет детей без воображения,  так нет и педагога без творческих порывов. Творческих вам успехов!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ОПЫТЫ В СИСТЕМЕ МОНТЕС</dc:title>
  <dc:creator>HP</dc:creator>
  <cp:lastModifiedBy>Иван Иванов</cp:lastModifiedBy>
  <cp:revision>43</cp:revision>
  <dcterms:created xsi:type="dcterms:W3CDTF">2016-02-15T08:40:04Z</dcterms:created>
  <dcterms:modified xsi:type="dcterms:W3CDTF">2016-11-28T00:59:34Z</dcterms:modified>
</cp:coreProperties>
</file>