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6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77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03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43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50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67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41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38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95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49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19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BCE6E-5805-43D1-9404-A4F9FDD58827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E4F68-8E6F-4C79-9AAC-00385AA3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59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5000">
        <p:blinds dir="vert"/>
      </p:transition>
    </mc:Choice>
    <mc:Fallback xmlns="">
      <p:transition advClick="0" advTm="5000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wav"/><Relationship Id="rId2" Type="http://schemas.microsoft.com/office/2007/relationships/media" Target="../media/media1.wav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wav"/><Relationship Id="rId7" Type="http://schemas.openxmlformats.org/officeDocument/2006/relationships/image" Target="../media/image5.png"/><Relationship Id="rId2" Type="http://schemas.microsoft.com/office/2007/relationships/media" Target="../media/media2.wav"/><Relationship Id="rId1" Type="http://schemas.openxmlformats.org/officeDocument/2006/relationships/tags" Target="../tags/tag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8845" y="-6938"/>
            <a:ext cx="9403386" cy="6864937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340768"/>
            <a:ext cx="6400800" cy="2808312"/>
          </a:xfrm>
          <a:effectLst/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Загадки на тему: «Домашние животные </a:t>
            </a:r>
          </a:p>
          <a:p>
            <a:r>
              <a:rPr lang="ru-RU" sz="4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И их</a:t>
            </a:r>
          </a:p>
          <a:p>
            <a:r>
              <a:rPr lang="ru-RU" sz="4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детеныши»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19872" y="5524668"/>
            <a:ext cx="47625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 воспитатель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квалификационной категории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Жукова Анастасия Владимировна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Звук 1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397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5000">
        <p:circle/>
      </p:transition>
    </mc:Choice>
    <mc:Fallback xmlns="">
      <p:transition spd="slow" advClick="0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3" grpId="0" uiExpand="1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260" y="12916"/>
            <a:ext cx="9162259" cy="68500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36096" y="4691436"/>
            <a:ext cx="32941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Жеребенка </a:t>
            </a:r>
            <a:r>
              <a:rPr lang="ru-RU" b="1" dirty="0"/>
              <a:t>спросит лошадь: </a:t>
            </a:r>
            <a:endParaRPr lang="ru-RU" b="1" dirty="0" smtClean="0"/>
          </a:p>
          <a:p>
            <a:r>
              <a:rPr lang="ru-RU" b="1" dirty="0" smtClean="0"/>
              <a:t>"</a:t>
            </a:r>
            <a:r>
              <a:rPr lang="ru-RU" b="1" dirty="0"/>
              <a:t>Ты скажи мне, мой хороший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 </a:t>
            </a:r>
            <a:r>
              <a:rPr lang="ru-RU" b="1" dirty="0"/>
              <a:t>У кого такая грива? </a:t>
            </a:r>
            <a:endParaRPr lang="ru-RU" b="1" dirty="0" smtClean="0"/>
          </a:p>
          <a:p>
            <a:r>
              <a:rPr lang="ru-RU" b="1" dirty="0" smtClean="0"/>
              <a:t>Кто </a:t>
            </a:r>
            <a:r>
              <a:rPr lang="ru-RU" b="1" dirty="0"/>
              <a:t>растет таким красивым?" </a:t>
            </a:r>
            <a:endParaRPr lang="ru-RU" b="1" dirty="0" smtClean="0"/>
          </a:p>
          <a:p>
            <a:r>
              <a:rPr lang="ru-RU" b="1" dirty="0" smtClean="0"/>
              <a:t>И </a:t>
            </a:r>
            <a:r>
              <a:rPr lang="ru-RU" b="1" dirty="0"/>
              <a:t>ответит за него: </a:t>
            </a:r>
            <a:endParaRPr lang="ru-RU" b="1" dirty="0" smtClean="0"/>
          </a:p>
          <a:p>
            <a:r>
              <a:rPr lang="ru-RU" b="1" dirty="0" smtClean="0"/>
              <a:t>"</a:t>
            </a:r>
            <a:r>
              <a:rPr lang="ru-RU" b="1" dirty="0"/>
              <a:t>Ты, мой сладкий, </a:t>
            </a:r>
            <a:r>
              <a:rPr lang="ru-RU" b="1" dirty="0" smtClean="0"/>
              <a:t>иго-</a:t>
            </a:r>
            <a:r>
              <a:rPr lang="ru-RU" b="1" dirty="0" err="1" smtClean="0"/>
              <a:t>го</a:t>
            </a:r>
            <a:r>
              <a:rPr lang="ru-RU" b="1" dirty="0"/>
              <a:t>!"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916"/>
            <a:ext cx="5806274" cy="400714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0578" y="4034087"/>
            <a:ext cx="46209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Лошадь и жеребёнок </a:t>
            </a:r>
          </a:p>
        </p:txBody>
      </p:sp>
      <p:pic>
        <p:nvPicPr>
          <p:cNvPr id="8" name="Звук 7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3649192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96" y="7964"/>
            <a:ext cx="9144000" cy="68500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24128" y="4149080"/>
            <a:ext cx="32403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теленок 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коровы, </a:t>
            </a: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Пободаться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ней готовый.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ее играть зовет,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она траву жует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вырастить быка,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много молока!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421"/>
            <a:ext cx="5905202" cy="41490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43608" y="4149080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Корова и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телёнок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Звук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044940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64"/>
            <a:ext cx="9144000" cy="68500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32040" y="3861048"/>
            <a:ext cx="41963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Говорит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щенку собака: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вступай ты с кошкой в драку,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Хоть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хозяин с нею дружит,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Но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она ему не служит.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Раз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живешь ты в конуре,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Значит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главный во дворе!"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8064" cy="38610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38709" y="4135096"/>
            <a:ext cx="32866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Собака и щенок </a:t>
            </a:r>
          </a:p>
        </p:txBody>
      </p:sp>
    </p:spTree>
    <p:extLst>
      <p:ext uri="{BB962C8B-B14F-4D97-AF65-F5344CB8AC3E}">
        <p14:creationId xmlns:p14="http://schemas.microsoft.com/office/powerpoint/2010/main" val="3993032685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64" y="7964"/>
            <a:ext cx="9159564" cy="68500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70" y="1"/>
            <a:ext cx="5250910" cy="393305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86000" y="2690336"/>
            <a:ext cx="3438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          </a:t>
            </a:r>
            <a:r>
              <a:rPr lang="ru-RU" dirty="0"/>
              <a:t> 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41540" y="3844498"/>
            <a:ext cx="38868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Котёнок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возится с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клубком: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подползет к нему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тайком,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клубок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начнет кидаться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Толкнет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его, отпрыгнет вбок...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 не может догадаться, Что здесь не мышка,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клубок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4437112"/>
            <a:ext cx="38884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Кошка и котёнок   </a:t>
            </a:r>
          </a:p>
        </p:txBody>
      </p:sp>
    </p:spTree>
    <p:extLst>
      <p:ext uri="{BB962C8B-B14F-4D97-AF65-F5344CB8AC3E}">
        <p14:creationId xmlns:p14="http://schemas.microsoft.com/office/powerpoint/2010/main" val="2738230622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69"/>
            <a:ext cx="9144000" cy="68599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14681" y="1916832"/>
            <a:ext cx="62967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До скорых встреч</a:t>
            </a:r>
            <a:r>
              <a:rPr lang="ru-RU" sz="5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,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Ребята!!!</a:t>
            </a:r>
          </a:p>
        </p:txBody>
      </p:sp>
    </p:spTree>
    <p:extLst>
      <p:ext uri="{BB962C8B-B14F-4D97-AF65-F5344CB8AC3E}">
        <p14:creationId xmlns:p14="http://schemas.microsoft.com/office/powerpoint/2010/main" val="3695170407"/>
      </p:ext>
    </p:extLst>
  </p:cSld>
  <p:clrMapOvr>
    <a:masterClrMapping/>
  </p:clrMapOvr>
  <p:transition spd="med" advClick="0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8|0.9|0.5|0.4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5|1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183</Words>
  <Application>Microsoft Office PowerPoint</Application>
  <PresentationFormat>Экран (4:3)</PresentationFormat>
  <Paragraphs>37</Paragraphs>
  <Slides>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</dc:creator>
  <cp:lastModifiedBy>Yo</cp:lastModifiedBy>
  <cp:revision>13</cp:revision>
  <dcterms:created xsi:type="dcterms:W3CDTF">2016-10-15T16:47:35Z</dcterms:created>
  <dcterms:modified xsi:type="dcterms:W3CDTF">2016-11-28T04:11:09Z</dcterms:modified>
</cp:coreProperties>
</file>