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7" r:id="rId2"/>
    <p:sldId id="277" r:id="rId3"/>
    <p:sldId id="275" r:id="rId4"/>
    <p:sldId id="276" r:id="rId5"/>
    <p:sldId id="273" r:id="rId6"/>
    <p:sldId id="289" r:id="rId7"/>
    <p:sldId id="295" r:id="rId8"/>
    <p:sldId id="296" r:id="rId9"/>
    <p:sldId id="297" r:id="rId10"/>
    <p:sldId id="288" r:id="rId11"/>
    <p:sldId id="284" r:id="rId12"/>
    <p:sldId id="290" r:id="rId13"/>
    <p:sldId id="293" r:id="rId14"/>
    <p:sldId id="282" r:id="rId15"/>
    <p:sldId id="280" r:id="rId16"/>
    <p:sldId id="279" r:id="rId17"/>
    <p:sldId id="298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B7CEBA-3A2C-4D5B-A548-9E88F43D3A99}" type="doc">
      <dgm:prSet loTypeId="urn:microsoft.com/office/officeart/2005/8/layout/vList2" loCatId="list" qsTypeId="urn:microsoft.com/office/officeart/2005/8/quickstyle/simple1" qsCatId="simple" csTypeId="urn:microsoft.com/office/officeart/2005/8/colors/accent6_4" csCatId="accent6"/>
      <dgm:spPr/>
      <dgm:t>
        <a:bodyPr/>
        <a:lstStyle/>
        <a:p>
          <a:endParaRPr lang="ru-RU"/>
        </a:p>
      </dgm:t>
    </dgm:pt>
    <dgm:pt modelId="{7A5EA66A-1E4B-405E-8412-4BE1ECF891C3}">
      <dgm:prSet/>
      <dgm:spPr/>
      <dgm:t>
        <a:bodyPr/>
        <a:lstStyle/>
        <a:p>
          <a:pPr algn="ctr" rtl="0"/>
          <a:r>
            <a:rPr lang="ru-RU" b="1" i="1" smtClean="0"/>
            <a:t>Профессиональная компетентность воспитателя</a:t>
          </a:r>
          <a:endParaRPr lang="ru-RU"/>
        </a:p>
      </dgm:t>
    </dgm:pt>
    <dgm:pt modelId="{3B86C8A9-4D68-43D3-A57C-A05BB0730668}" type="parTrans" cxnId="{024801DB-4332-4DEB-BCE3-E8305325424C}">
      <dgm:prSet/>
      <dgm:spPr/>
      <dgm:t>
        <a:bodyPr/>
        <a:lstStyle/>
        <a:p>
          <a:endParaRPr lang="ru-RU"/>
        </a:p>
      </dgm:t>
    </dgm:pt>
    <dgm:pt modelId="{C6988DFF-2C98-4E2F-A2CF-130395061D96}" type="sibTrans" cxnId="{024801DB-4332-4DEB-BCE3-E8305325424C}">
      <dgm:prSet/>
      <dgm:spPr/>
      <dgm:t>
        <a:bodyPr/>
        <a:lstStyle/>
        <a:p>
          <a:endParaRPr lang="ru-RU"/>
        </a:p>
      </dgm:t>
    </dgm:pt>
    <dgm:pt modelId="{4683B3AA-1987-4EC7-9DF7-3BEE0C7535D3}" type="pres">
      <dgm:prSet presAssocID="{F1B7CEBA-3A2C-4D5B-A548-9E88F43D3A9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772C41-0ED7-4A24-AF10-855AE60CC588}" type="pres">
      <dgm:prSet presAssocID="{7A5EA66A-1E4B-405E-8412-4BE1ECF891C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CC8640-7794-433E-A388-65E4A0A6B3DE}" type="presOf" srcId="{7A5EA66A-1E4B-405E-8412-4BE1ECF891C3}" destId="{6E772C41-0ED7-4A24-AF10-855AE60CC588}" srcOrd="0" destOrd="0" presId="urn:microsoft.com/office/officeart/2005/8/layout/vList2"/>
    <dgm:cxn modelId="{024801DB-4332-4DEB-BCE3-E8305325424C}" srcId="{F1B7CEBA-3A2C-4D5B-A548-9E88F43D3A99}" destId="{7A5EA66A-1E4B-405E-8412-4BE1ECF891C3}" srcOrd="0" destOrd="0" parTransId="{3B86C8A9-4D68-43D3-A57C-A05BB0730668}" sibTransId="{C6988DFF-2C98-4E2F-A2CF-130395061D96}"/>
    <dgm:cxn modelId="{DB6391CE-2678-4420-8A54-8E6E04D2D017}" type="presOf" srcId="{F1B7CEBA-3A2C-4D5B-A548-9E88F43D3A99}" destId="{4683B3AA-1987-4EC7-9DF7-3BEE0C7535D3}" srcOrd="0" destOrd="0" presId="urn:microsoft.com/office/officeart/2005/8/layout/vList2"/>
    <dgm:cxn modelId="{708A5C3D-78CD-42C8-9C48-7271D0FA1940}" type="presParOf" srcId="{4683B3AA-1987-4EC7-9DF7-3BEE0C7535D3}" destId="{6E772C41-0ED7-4A24-AF10-855AE60CC58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062539-1696-459D-B218-18C8E37B6FBB}" type="doc">
      <dgm:prSet loTypeId="urn:microsoft.com/office/officeart/2005/8/layout/vList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814CA63-B4B3-4D4A-A6AA-44D03A9B8575}">
      <dgm:prSet custT="1"/>
      <dgm:spPr/>
      <dgm:t>
        <a:bodyPr/>
        <a:lstStyle/>
        <a:p>
          <a:pPr marL="0" marR="0" indent="0" algn="just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i="1" dirty="0" smtClean="0"/>
            <a:t>	</a:t>
          </a:r>
          <a:r>
            <a:rPr lang="ru-RU" sz="2400" b="1" i="1" dirty="0" smtClean="0"/>
            <a:t>“Ввести ребёнка в мир человеческих отношений — одна из важных задач   воспитания   личности  </a:t>
          </a:r>
          <a:endParaRPr lang="ru-RU" sz="2400" dirty="0" smtClean="0"/>
        </a:p>
        <a:p>
          <a:pPr marL="0" marR="0" indent="0" algn="just" defTabSz="173355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400" b="1" i="1" dirty="0" smtClean="0"/>
            <a:t>ребёнка  дошкольного  возраста”</a:t>
          </a:r>
          <a:endParaRPr lang="ru-RU" sz="2400" dirty="0" smtClean="0"/>
        </a:p>
        <a:p>
          <a:pPr algn="just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dirty="0"/>
        </a:p>
      </dgm:t>
    </dgm:pt>
    <dgm:pt modelId="{0473A03D-2794-48CC-880F-D29903101D6B}" type="parTrans" cxnId="{20F02A03-1E3F-47C5-AC10-89B4030A494F}">
      <dgm:prSet/>
      <dgm:spPr/>
      <dgm:t>
        <a:bodyPr/>
        <a:lstStyle/>
        <a:p>
          <a:endParaRPr lang="ru-RU"/>
        </a:p>
      </dgm:t>
    </dgm:pt>
    <dgm:pt modelId="{B8A0477F-281E-404E-92CB-9C7E70845ADC}" type="sibTrans" cxnId="{20F02A03-1E3F-47C5-AC10-89B4030A494F}">
      <dgm:prSet/>
      <dgm:spPr/>
      <dgm:t>
        <a:bodyPr/>
        <a:lstStyle/>
        <a:p>
          <a:endParaRPr lang="ru-RU"/>
        </a:p>
      </dgm:t>
    </dgm:pt>
    <dgm:pt modelId="{E4BE338F-E724-4842-A654-BE353FFBD232}" type="pres">
      <dgm:prSet presAssocID="{CB062539-1696-459D-B218-18C8E37B6F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A2C448-74BE-427B-91B4-65361224FE2A}" type="pres">
      <dgm:prSet presAssocID="{7814CA63-B4B3-4D4A-A6AA-44D03A9B8575}" presName="parentText" presStyleLbl="node1" presStyleIdx="0" presStyleCnt="1" custScaleX="91304" custScaleY="117398" custLinFactNeighborX="0" custLinFactNeighborY="-2667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E5BA21-809A-4720-9B4E-6BDDF81AA8EB}" type="presOf" srcId="{CB062539-1696-459D-B218-18C8E37B6FBB}" destId="{E4BE338F-E724-4842-A654-BE353FFBD232}" srcOrd="0" destOrd="0" presId="urn:microsoft.com/office/officeart/2005/8/layout/vList2"/>
    <dgm:cxn modelId="{20F02A03-1E3F-47C5-AC10-89B4030A494F}" srcId="{CB062539-1696-459D-B218-18C8E37B6FBB}" destId="{7814CA63-B4B3-4D4A-A6AA-44D03A9B8575}" srcOrd="0" destOrd="0" parTransId="{0473A03D-2794-48CC-880F-D29903101D6B}" sibTransId="{B8A0477F-281E-404E-92CB-9C7E70845ADC}"/>
    <dgm:cxn modelId="{9196A626-9F6D-476D-A0A3-6F649A2EB81A}" type="presOf" srcId="{7814CA63-B4B3-4D4A-A6AA-44D03A9B8575}" destId="{5FA2C448-74BE-427B-91B4-65361224FE2A}" srcOrd="0" destOrd="0" presId="urn:microsoft.com/office/officeart/2005/8/layout/vList2"/>
    <dgm:cxn modelId="{91838C5F-0974-4B14-B632-B6E2FC3E3860}" type="presParOf" srcId="{E4BE338F-E724-4842-A654-BE353FFBD232}" destId="{5FA2C448-74BE-427B-91B4-65361224FE2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1F822F9-49F7-4DD3-A187-6DFF37FE5318}" type="doc">
      <dgm:prSet loTypeId="urn:microsoft.com/office/officeart/2005/8/layout/arrow6" loCatId="process" qsTypeId="urn:microsoft.com/office/officeart/2005/8/quickstyle/simple2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A7791069-3AD1-4922-ACB4-EE38208E1E09}">
      <dgm:prSet phldrT="[Текст]"/>
      <dgm:spPr/>
      <dgm:t>
        <a:bodyPr/>
        <a:lstStyle/>
        <a:p>
          <a:r>
            <a:rPr lang="ru-RU" b="1" i="0" dirty="0" smtClean="0"/>
            <a:t>Хотеть это сделать</a:t>
          </a:r>
          <a:endParaRPr lang="ru-RU" b="1" i="0" dirty="0"/>
        </a:p>
      </dgm:t>
    </dgm:pt>
    <dgm:pt modelId="{65B94340-429D-4177-B6DB-D670681D7E76}" type="parTrans" cxnId="{84D9D3B6-1D19-4A9E-A8F9-8A0D82C26002}">
      <dgm:prSet/>
      <dgm:spPr/>
      <dgm:t>
        <a:bodyPr/>
        <a:lstStyle/>
        <a:p>
          <a:endParaRPr lang="ru-RU"/>
        </a:p>
      </dgm:t>
    </dgm:pt>
    <dgm:pt modelId="{F29FB648-36F4-4749-99B6-B21D00349D94}" type="sibTrans" cxnId="{84D9D3B6-1D19-4A9E-A8F9-8A0D82C26002}">
      <dgm:prSet/>
      <dgm:spPr/>
      <dgm:t>
        <a:bodyPr/>
        <a:lstStyle/>
        <a:p>
          <a:endParaRPr lang="ru-RU"/>
        </a:p>
      </dgm:t>
    </dgm:pt>
    <dgm:pt modelId="{0305D6B8-4B9B-424E-8982-CE8A06549D60}">
      <dgm:prSet phldrT="[Текст]"/>
      <dgm:spPr/>
      <dgm:t>
        <a:bodyPr/>
        <a:lstStyle/>
        <a:p>
          <a:r>
            <a:rPr lang="ru-RU" b="1" dirty="0" smtClean="0"/>
            <a:t>Уметь это сделать </a:t>
          </a:r>
        </a:p>
        <a:p>
          <a:r>
            <a:rPr lang="ru-RU" b="1" i="1" dirty="0" smtClean="0"/>
            <a:t>(знать как)</a:t>
          </a:r>
          <a:endParaRPr lang="ru-RU" b="1" i="1" dirty="0"/>
        </a:p>
      </dgm:t>
    </dgm:pt>
    <dgm:pt modelId="{F3EBCAC4-F7D7-457E-A01A-82E6983DC78E}" type="parTrans" cxnId="{B3ECBAB1-9432-4A04-BC7C-8B7E6DE57585}">
      <dgm:prSet/>
      <dgm:spPr/>
      <dgm:t>
        <a:bodyPr/>
        <a:lstStyle/>
        <a:p>
          <a:endParaRPr lang="ru-RU"/>
        </a:p>
      </dgm:t>
    </dgm:pt>
    <dgm:pt modelId="{83255B9D-4914-4DF5-871B-AE1F8AE56F83}" type="sibTrans" cxnId="{B3ECBAB1-9432-4A04-BC7C-8B7E6DE57585}">
      <dgm:prSet/>
      <dgm:spPr/>
      <dgm:t>
        <a:bodyPr/>
        <a:lstStyle/>
        <a:p>
          <a:endParaRPr lang="ru-RU"/>
        </a:p>
      </dgm:t>
    </dgm:pt>
    <dgm:pt modelId="{FB1B9101-5B2F-43C4-9CAA-57C53E5F167F}">
      <dgm:prSet/>
      <dgm:spPr/>
      <dgm:t>
        <a:bodyPr/>
        <a:lstStyle/>
        <a:p>
          <a:endParaRPr lang="ru-RU"/>
        </a:p>
      </dgm:t>
    </dgm:pt>
    <dgm:pt modelId="{77B0759D-194F-492F-8A8B-9DDAEB39F181}" type="parTrans" cxnId="{F4BD4CFC-8954-4667-BB54-1F8BBBBB5855}">
      <dgm:prSet/>
      <dgm:spPr/>
      <dgm:t>
        <a:bodyPr/>
        <a:lstStyle/>
        <a:p>
          <a:endParaRPr lang="ru-RU"/>
        </a:p>
      </dgm:t>
    </dgm:pt>
    <dgm:pt modelId="{CEC5F8AD-C2B4-46AB-9536-13844D75814D}" type="sibTrans" cxnId="{F4BD4CFC-8954-4667-BB54-1F8BBBBB5855}">
      <dgm:prSet/>
      <dgm:spPr/>
      <dgm:t>
        <a:bodyPr/>
        <a:lstStyle/>
        <a:p>
          <a:endParaRPr lang="ru-RU"/>
        </a:p>
      </dgm:t>
    </dgm:pt>
    <dgm:pt modelId="{C0727BAE-3D35-4F28-862F-CEE561842465}" type="pres">
      <dgm:prSet presAssocID="{B1F822F9-49F7-4DD3-A187-6DFF37FE5318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FEA70F-484F-482A-B9EB-EB0D8BE4F1E6}" type="pres">
      <dgm:prSet presAssocID="{B1F822F9-49F7-4DD3-A187-6DFF37FE5318}" presName="ribbon" presStyleLbl="node1" presStyleIdx="0" presStyleCnt="1"/>
      <dgm:spPr/>
    </dgm:pt>
    <dgm:pt modelId="{12730A78-52B6-4495-9890-00B9D252EFF2}" type="pres">
      <dgm:prSet presAssocID="{B1F822F9-49F7-4DD3-A187-6DFF37FE5318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9B5D8A-4274-4876-A461-0967DC0B27D8}" type="pres">
      <dgm:prSet presAssocID="{B1F822F9-49F7-4DD3-A187-6DFF37FE5318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BB6BA2-3744-49AD-A775-8D2C7359D402}" type="presOf" srcId="{0305D6B8-4B9B-424E-8982-CE8A06549D60}" destId="{C89B5D8A-4274-4876-A461-0967DC0B27D8}" srcOrd="0" destOrd="0" presId="urn:microsoft.com/office/officeart/2005/8/layout/arrow6"/>
    <dgm:cxn modelId="{AD2C6B45-7659-40B9-B7FB-75D7B7D99AC7}" type="presOf" srcId="{A7791069-3AD1-4922-ACB4-EE38208E1E09}" destId="{12730A78-52B6-4495-9890-00B9D252EFF2}" srcOrd="0" destOrd="0" presId="urn:microsoft.com/office/officeart/2005/8/layout/arrow6"/>
    <dgm:cxn modelId="{F4BD4CFC-8954-4667-BB54-1F8BBBBB5855}" srcId="{B1F822F9-49F7-4DD3-A187-6DFF37FE5318}" destId="{FB1B9101-5B2F-43C4-9CAA-57C53E5F167F}" srcOrd="2" destOrd="0" parTransId="{77B0759D-194F-492F-8A8B-9DDAEB39F181}" sibTransId="{CEC5F8AD-C2B4-46AB-9536-13844D75814D}"/>
    <dgm:cxn modelId="{84D9D3B6-1D19-4A9E-A8F9-8A0D82C26002}" srcId="{B1F822F9-49F7-4DD3-A187-6DFF37FE5318}" destId="{A7791069-3AD1-4922-ACB4-EE38208E1E09}" srcOrd="0" destOrd="0" parTransId="{65B94340-429D-4177-B6DB-D670681D7E76}" sibTransId="{F29FB648-36F4-4749-99B6-B21D00349D94}"/>
    <dgm:cxn modelId="{B3ECBAB1-9432-4A04-BC7C-8B7E6DE57585}" srcId="{B1F822F9-49F7-4DD3-A187-6DFF37FE5318}" destId="{0305D6B8-4B9B-424E-8982-CE8A06549D60}" srcOrd="1" destOrd="0" parTransId="{F3EBCAC4-F7D7-457E-A01A-82E6983DC78E}" sibTransId="{83255B9D-4914-4DF5-871B-AE1F8AE56F83}"/>
    <dgm:cxn modelId="{FFF0A6ED-CE0D-427B-B706-F5CE7FF54FE5}" type="presOf" srcId="{B1F822F9-49F7-4DD3-A187-6DFF37FE5318}" destId="{C0727BAE-3D35-4F28-862F-CEE561842465}" srcOrd="0" destOrd="0" presId="urn:microsoft.com/office/officeart/2005/8/layout/arrow6"/>
    <dgm:cxn modelId="{499752E3-23A5-42A4-A516-E57C3DCFBC3B}" type="presParOf" srcId="{C0727BAE-3D35-4F28-862F-CEE561842465}" destId="{2BFEA70F-484F-482A-B9EB-EB0D8BE4F1E6}" srcOrd="0" destOrd="0" presId="urn:microsoft.com/office/officeart/2005/8/layout/arrow6"/>
    <dgm:cxn modelId="{CB72609F-9D19-43C0-9510-E448C1937C2D}" type="presParOf" srcId="{C0727BAE-3D35-4F28-862F-CEE561842465}" destId="{12730A78-52B6-4495-9890-00B9D252EFF2}" srcOrd="1" destOrd="0" presId="urn:microsoft.com/office/officeart/2005/8/layout/arrow6"/>
    <dgm:cxn modelId="{B815702A-BF1E-401C-B30D-2A2DC9560A99}" type="presParOf" srcId="{C0727BAE-3D35-4F28-862F-CEE561842465}" destId="{C89B5D8A-4274-4876-A461-0967DC0B27D8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B8B5192-0B14-467D-BAEF-766468E828FE}" type="doc">
      <dgm:prSet loTypeId="urn:microsoft.com/office/officeart/2005/8/layout/vList2" loCatId="list" qsTypeId="urn:microsoft.com/office/officeart/2005/8/quickstyle/3d1" qsCatId="3D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D1A314DA-73A7-48C7-AA04-BEBEA2E62FB6}">
      <dgm:prSet custT="1"/>
      <dgm:spPr/>
      <dgm:t>
        <a:bodyPr/>
        <a:lstStyle/>
        <a:p>
          <a:pPr algn="ctr" rtl="0"/>
          <a:r>
            <a:rPr lang="ru-RU" sz="2800" b="1" dirty="0" smtClean="0"/>
            <a:t>«Верно определите слова, </a:t>
          </a:r>
        </a:p>
        <a:p>
          <a:pPr algn="ctr" rtl="0"/>
          <a:r>
            <a:rPr lang="ru-RU" sz="2800" b="1" dirty="0" smtClean="0"/>
            <a:t>и вы освободите мир </a:t>
          </a:r>
        </a:p>
        <a:p>
          <a:pPr algn="ctr" rtl="0"/>
          <a:r>
            <a:rPr lang="ru-RU" sz="2800" b="1" dirty="0" smtClean="0"/>
            <a:t>от половины </a:t>
          </a:r>
        </a:p>
        <a:p>
          <a:pPr algn="ctr" rtl="0"/>
          <a:r>
            <a:rPr lang="ru-RU" sz="2800" b="1" dirty="0" smtClean="0"/>
            <a:t>недоразумений»</a:t>
          </a:r>
          <a:endParaRPr lang="ru-RU" sz="2800" dirty="0"/>
        </a:p>
      </dgm:t>
    </dgm:pt>
    <dgm:pt modelId="{77DE3B1D-AD30-491D-8933-8D60A8F2DE83}" type="parTrans" cxnId="{B5F6818C-5846-4F60-9621-8EF344A51144}">
      <dgm:prSet/>
      <dgm:spPr/>
      <dgm:t>
        <a:bodyPr/>
        <a:lstStyle/>
        <a:p>
          <a:endParaRPr lang="ru-RU"/>
        </a:p>
      </dgm:t>
    </dgm:pt>
    <dgm:pt modelId="{81071DE4-5DF2-4720-987D-AFB01DC22CA9}" type="sibTrans" cxnId="{B5F6818C-5846-4F60-9621-8EF344A51144}">
      <dgm:prSet/>
      <dgm:spPr/>
      <dgm:t>
        <a:bodyPr/>
        <a:lstStyle/>
        <a:p>
          <a:endParaRPr lang="ru-RU"/>
        </a:p>
      </dgm:t>
    </dgm:pt>
    <dgm:pt modelId="{EA03D6B8-A139-442C-8C81-9D3CEAD3462E}" type="pres">
      <dgm:prSet presAssocID="{2B8B5192-0B14-467D-BAEF-766468E828F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45CA30-87AE-46E4-B1F2-4CA00481668D}" type="pres">
      <dgm:prSet presAssocID="{D1A314DA-73A7-48C7-AA04-BEBEA2E62FB6}" presName="parentText" presStyleLbl="node1" presStyleIdx="0" presStyleCnt="1" custScaleY="4879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C11F3B-7BEF-4E80-B504-C3F93CE99B53}" type="presOf" srcId="{D1A314DA-73A7-48C7-AA04-BEBEA2E62FB6}" destId="{F545CA30-87AE-46E4-B1F2-4CA00481668D}" srcOrd="0" destOrd="0" presId="urn:microsoft.com/office/officeart/2005/8/layout/vList2"/>
    <dgm:cxn modelId="{1B196123-9D04-4E46-9164-619853E51552}" type="presOf" srcId="{2B8B5192-0B14-467D-BAEF-766468E828FE}" destId="{EA03D6B8-A139-442C-8C81-9D3CEAD3462E}" srcOrd="0" destOrd="0" presId="urn:microsoft.com/office/officeart/2005/8/layout/vList2"/>
    <dgm:cxn modelId="{B5F6818C-5846-4F60-9621-8EF344A51144}" srcId="{2B8B5192-0B14-467D-BAEF-766468E828FE}" destId="{D1A314DA-73A7-48C7-AA04-BEBEA2E62FB6}" srcOrd="0" destOrd="0" parTransId="{77DE3B1D-AD30-491D-8933-8D60A8F2DE83}" sibTransId="{81071DE4-5DF2-4720-987D-AFB01DC22CA9}"/>
    <dgm:cxn modelId="{9015DBD1-7954-4F1A-86FD-AA6EBA871826}" type="presParOf" srcId="{EA03D6B8-A139-442C-8C81-9D3CEAD3462E}" destId="{F545CA30-87AE-46E4-B1F2-4CA00481668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BEC1E6D-C1F2-4489-AC35-9DB6D0F9904C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0D31B0-0AB3-4A23-AF61-66CF9DE80C4B}">
      <dgm:prSet custT="1"/>
      <dgm:spPr/>
      <dgm:t>
        <a:bodyPr/>
        <a:lstStyle/>
        <a:p>
          <a:pPr algn="ctr"/>
          <a:r>
            <a:rPr lang="ru-RU" sz="2400" b="1" u="none" dirty="0" smtClean="0"/>
            <a:t>Интеллектуально-педагогическая компетентность </a:t>
          </a:r>
          <a:endParaRPr lang="ru-RU" sz="2400" b="1" u="none" dirty="0"/>
        </a:p>
      </dgm:t>
    </dgm:pt>
    <dgm:pt modelId="{ECF87F88-8EB7-4EAF-855A-6EEDD39D9528}" type="parTrans" cxnId="{4AA329E6-9103-411D-BD7C-75BA1A988EB1}">
      <dgm:prSet/>
      <dgm:spPr/>
      <dgm:t>
        <a:bodyPr/>
        <a:lstStyle/>
        <a:p>
          <a:endParaRPr lang="ru-RU"/>
        </a:p>
      </dgm:t>
    </dgm:pt>
    <dgm:pt modelId="{0BD32B15-F535-47E1-989A-AA0161E70FBC}" type="sibTrans" cxnId="{4AA329E6-9103-411D-BD7C-75BA1A988EB1}">
      <dgm:prSet/>
      <dgm:spPr/>
      <dgm:t>
        <a:bodyPr/>
        <a:lstStyle/>
        <a:p>
          <a:endParaRPr lang="ru-RU"/>
        </a:p>
      </dgm:t>
    </dgm:pt>
    <dgm:pt modelId="{90AE18BA-1017-4247-986E-D441EC50EFBB}">
      <dgm:prSet custT="1"/>
      <dgm:spPr/>
      <dgm:t>
        <a:bodyPr/>
        <a:lstStyle/>
        <a:p>
          <a:pPr algn="ctr"/>
          <a:r>
            <a:rPr lang="ru-RU" sz="2400" b="1" u="none" dirty="0" smtClean="0"/>
            <a:t>Коммуникативная компетентность </a:t>
          </a:r>
          <a:endParaRPr lang="ru-RU" sz="2400" b="1" u="none" dirty="0"/>
        </a:p>
      </dgm:t>
    </dgm:pt>
    <dgm:pt modelId="{8D0CFA15-9B6A-438B-99BE-3ACE04A5F3CA}" type="parTrans" cxnId="{BEF5FA68-5839-4C53-82CE-587A4BFF948D}">
      <dgm:prSet/>
      <dgm:spPr/>
      <dgm:t>
        <a:bodyPr/>
        <a:lstStyle/>
        <a:p>
          <a:endParaRPr lang="ru-RU"/>
        </a:p>
      </dgm:t>
    </dgm:pt>
    <dgm:pt modelId="{3636DE84-08C6-4668-9D43-071BE3315B69}" type="sibTrans" cxnId="{BEF5FA68-5839-4C53-82CE-587A4BFF948D}">
      <dgm:prSet/>
      <dgm:spPr/>
      <dgm:t>
        <a:bodyPr/>
        <a:lstStyle/>
        <a:p>
          <a:endParaRPr lang="ru-RU"/>
        </a:p>
      </dgm:t>
    </dgm:pt>
    <dgm:pt modelId="{C13A7BF0-CD0B-434D-AB65-EDEDF26311E7}">
      <dgm:prSet/>
      <dgm:spPr/>
      <dgm:t>
        <a:bodyPr/>
        <a:lstStyle/>
        <a:p>
          <a:r>
            <a:rPr lang="ru-RU" b="1" u="none" dirty="0" smtClean="0"/>
            <a:t>Информационная компетенция </a:t>
          </a:r>
          <a:endParaRPr lang="ru-RU" b="1" u="none" dirty="0"/>
        </a:p>
      </dgm:t>
    </dgm:pt>
    <dgm:pt modelId="{099F8B31-319E-4B74-833E-E0C65BBBBEFA}" type="parTrans" cxnId="{588127A4-77F7-4D89-98C9-D69064E5809F}">
      <dgm:prSet/>
      <dgm:spPr/>
      <dgm:t>
        <a:bodyPr/>
        <a:lstStyle/>
        <a:p>
          <a:endParaRPr lang="ru-RU"/>
        </a:p>
      </dgm:t>
    </dgm:pt>
    <dgm:pt modelId="{38D0D6EE-7681-4879-A91D-FB84487CAA07}" type="sibTrans" cxnId="{588127A4-77F7-4D89-98C9-D69064E5809F}">
      <dgm:prSet/>
      <dgm:spPr/>
      <dgm:t>
        <a:bodyPr/>
        <a:lstStyle/>
        <a:p>
          <a:endParaRPr lang="ru-RU"/>
        </a:p>
      </dgm:t>
    </dgm:pt>
    <dgm:pt modelId="{D70AA02D-2FA3-46A1-AA2D-B0E3846A62E5}">
      <dgm:prSet/>
      <dgm:spPr/>
      <dgm:t>
        <a:bodyPr/>
        <a:lstStyle/>
        <a:p>
          <a:pPr algn="ctr"/>
          <a:r>
            <a:rPr lang="ru-RU" b="1" u="none" dirty="0" smtClean="0"/>
            <a:t>Регулятивная компетентность </a:t>
          </a:r>
          <a:endParaRPr lang="ru-RU" b="1" u="none" dirty="0"/>
        </a:p>
      </dgm:t>
    </dgm:pt>
    <dgm:pt modelId="{8A2AFB59-3D4A-44D3-9105-0C63D869974A}" type="parTrans" cxnId="{F3870129-1416-4161-8D4D-8D1471FED7F9}">
      <dgm:prSet/>
      <dgm:spPr/>
      <dgm:t>
        <a:bodyPr/>
        <a:lstStyle/>
        <a:p>
          <a:endParaRPr lang="ru-RU"/>
        </a:p>
      </dgm:t>
    </dgm:pt>
    <dgm:pt modelId="{96224946-284A-4C62-9FDF-842D60D33B95}" type="sibTrans" cxnId="{F3870129-1416-4161-8D4D-8D1471FED7F9}">
      <dgm:prSet/>
      <dgm:spPr/>
      <dgm:t>
        <a:bodyPr/>
        <a:lstStyle/>
        <a:p>
          <a:endParaRPr lang="ru-RU"/>
        </a:p>
      </dgm:t>
    </dgm:pt>
    <dgm:pt modelId="{7AF1B783-0F84-4FD6-969A-496A1E4ABFD9}" type="pres">
      <dgm:prSet presAssocID="{ABEC1E6D-C1F2-4489-AC35-9DB6D0F9904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4474B0D-B0C8-4352-ABBD-53FF532A894C}" type="pres">
      <dgm:prSet presAssocID="{ABEC1E6D-C1F2-4489-AC35-9DB6D0F9904C}" presName="Name1" presStyleCnt="0"/>
      <dgm:spPr/>
    </dgm:pt>
    <dgm:pt modelId="{172C761E-B955-401D-84FC-ED2922644E30}" type="pres">
      <dgm:prSet presAssocID="{ABEC1E6D-C1F2-4489-AC35-9DB6D0F9904C}" presName="cycle" presStyleCnt="0"/>
      <dgm:spPr/>
    </dgm:pt>
    <dgm:pt modelId="{C7F15148-F4E5-41CF-A6F9-5B125CCA428B}" type="pres">
      <dgm:prSet presAssocID="{ABEC1E6D-C1F2-4489-AC35-9DB6D0F9904C}" presName="srcNode" presStyleLbl="node1" presStyleIdx="0" presStyleCnt="4"/>
      <dgm:spPr/>
    </dgm:pt>
    <dgm:pt modelId="{8E416BA1-070C-4F66-A050-9D69330BE845}" type="pres">
      <dgm:prSet presAssocID="{ABEC1E6D-C1F2-4489-AC35-9DB6D0F9904C}" presName="conn" presStyleLbl="parChTrans1D2" presStyleIdx="0" presStyleCnt="1"/>
      <dgm:spPr/>
      <dgm:t>
        <a:bodyPr/>
        <a:lstStyle/>
        <a:p>
          <a:endParaRPr lang="ru-RU"/>
        </a:p>
      </dgm:t>
    </dgm:pt>
    <dgm:pt modelId="{6A34144A-E989-479E-B2DA-8FE79D8FAA43}" type="pres">
      <dgm:prSet presAssocID="{ABEC1E6D-C1F2-4489-AC35-9DB6D0F9904C}" presName="extraNode" presStyleLbl="node1" presStyleIdx="0" presStyleCnt="4"/>
      <dgm:spPr/>
    </dgm:pt>
    <dgm:pt modelId="{7E3CE416-7252-4944-8F6D-FBB00CA38852}" type="pres">
      <dgm:prSet presAssocID="{ABEC1E6D-C1F2-4489-AC35-9DB6D0F9904C}" presName="dstNode" presStyleLbl="node1" presStyleIdx="0" presStyleCnt="4"/>
      <dgm:spPr/>
    </dgm:pt>
    <dgm:pt modelId="{0E5C112C-EF85-45F5-96ED-1A5035835989}" type="pres">
      <dgm:prSet presAssocID="{570D31B0-0AB3-4A23-AF61-66CF9DE80C4B}" presName="text_1" presStyleLbl="node1" presStyleIdx="0" presStyleCnt="4" custScaleY="1488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CD9F79-3D0B-41A3-91E4-2F3DA232489A}" type="pres">
      <dgm:prSet presAssocID="{570D31B0-0AB3-4A23-AF61-66CF9DE80C4B}" presName="accent_1" presStyleCnt="0"/>
      <dgm:spPr/>
    </dgm:pt>
    <dgm:pt modelId="{4018126B-702D-4340-A5D9-E4BE6EDC22EA}" type="pres">
      <dgm:prSet presAssocID="{570D31B0-0AB3-4A23-AF61-66CF9DE80C4B}" presName="accentRepeatNode" presStyleLbl="solidFgAcc1" presStyleIdx="0" presStyleCnt="4"/>
      <dgm:spPr/>
    </dgm:pt>
    <dgm:pt modelId="{C8AA459F-8997-46FC-8779-4D93595E7426}" type="pres">
      <dgm:prSet presAssocID="{90AE18BA-1017-4247-986E-D441EC50EFBB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5E5108-228C-45F3-B58D-36AA8043123F}" type="pres">
      <dgm:prSet presAssocID="{90AE18BA-1017-4247-986E-D441EC50EFBB}" presName="accent_2" presStyleCnt="0"/>
      <dgm:spPr/>
    </dgm:pt>
    <dgm:pt modelId="{5E3F7EAB-5717-4245-8826-5EF564B6847D}" type="pres">
      <dgm:prSet presAssocID="{90AE18BA-1017-4247-986E-D441EC50EFBB}" presName="accentRepeatNode" presStyleLbl="solidFgAcc1" presStyleIdx="1" presStyleCnt="4"/>
      <dgm:spPr/>
    </dgm:pt>
    <dgm:pt modelId="{9F07363B-72AB-44EB-82AD-89163B47CA29}" type="pres">
      <dgm:prSet presAssocID="{C13A7BF0-CD0B-434D-AB65-EDEDF26311E7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5C1687-5EC7-4C97-945C-2D5B2B5B4D04}" type="pres">
      <dgm:prSet presAssocID="{C13A7BF0-CD0B-434D-AB65-EDEDF26311E7}" presName="accent_3" presStyleCnt="0"/>
      <dgm:spPr/>
    </dgm:pt>
    <dgm:pt modelId="{13039598-D7E9-42DB-899E-5F1AAAD08B3F}" type="pres">
      <dgm:prSet presAssocID="{C13A7BF0-CD0B-434D-AB65-EDEDF26311E7}" presName="accentRepeatNode" presStyleLbl="solidFgAcc1" presStyleIdx="2" presStyleCnt="4"/>
      <dgm:spPr/>
    </dgm:pt>
    <dgm:pt modelId="{E812892A-BC83-40AB-8BDF-A7CCFBC22AA9}" type="pres">
      <dgm:prSet presAssocID="{D70AA02D-2FA3-46A1-AA2D-B0E3846A62E5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A2261C-4D1E-404D-B469-EA0EAD6C61DF}" type="pres">
      <dgm:prSet presAssocID="{D70AA02D-2FA3-46A1-AA2D-B0E3846A62E5}" presName="accent_4" presStyleCnt="0"/>
      <dgm:spPr/>
    </dgm:pt>
    <dgm:pt modelId="{15764224-7094-4968-883A-348E617934B8}" type="pres">
      <dgm:prSet presAssocID="{D70AA02D-2FA3-46A1-AA2D-B0E3846A62E5}" presName="accentRepeatNode" presStyleLbl="solidFgAcc1" presStyleIdx="3" presStyleCnt="4"/>
      <dgm:spPr/>
    </dgm:pt>
  </dgm:ptLst>
  <dgm:cxnLst>
    <dgm:cxn modelId="{264CDDEB-0985-4123-BAA4-4830977C5F73}" type="presOf" srcId="{C13A7BF0-CD0B-434D-AB65-EDEDF26311E7}" destId="{9F07363B-72AB-44EB-82AD-89163B47CA29}" srcOrd="0" destOrd="0" presId="urn:microsoft.com/office/officeart/2008/layout/VerticalCurvedList"/>
    <dgm:cxn modelId="{BEF5FA68-5839-4C53-82CE-587A4BFF948D}" srcId="{ABEC1E6D-C1F2-4489-AC35-9DB6D0F9904C}" destId="{90AE18BA-1017-4247-986E-D441EC50EFBB}" srcOrd="1" destOrd="0" parTransId="{8D0CFA15-9B6A-438B-99BE-3ACE04A5F3CA}" sibTransId="{3636DE84-08C6-4668-9D43-071BE3315B69}"/>
    <dgm:cxn modelId="{E3B1F818-A425-469C-AC5C-0ABAE076CFE7}" type="presOf" srcId="{ABEC1E6D-C1F2-4489-AC35-9DB6D0F9904C}" destId="{7AF1B783-0F84-4FD6-969A-496A1E4ABFD9}" srcOrd="0" destOrd="0" presId="urn:microsoft.com/office/officeart/2008/layout/VerticalCurvedList"/>
    <dgm:cxn modelId="{F3870129-1416-4161-8D4D-8D1471FED7F9}" srcId="{ABEC1E6D-C1F2-4489-AC35-9DB6D0F9904C}" destId="{D70AA02D-2FA3-46A1-AA2D-B0E3846A62E5}" srcOrd="3" destOrd="0" parTransId="{8A2AFB59-3D4A-44D3-9105-0C63D869974A}" sibTransId="{96224946-284A-4C62-9FDF-842D60D33B95}"/>
    <dgm:cxn modelId="{FEE635A3-FF5B-46C0-A84B-8ADB24D30AAC}" type="presOf" srcId="{570D31B0-0AB3-4A23-AF61-66CF9DE80C4B}" destId="{0E5C112C-EF85-45F5-96ED-1A5035835989}" srcOrd="0" destOrd="0" presId="urn:microsoft.com/office/officeart/2008/layout/VerticalCurvedList"/>
    <dgm:cxn modelId="{756E43B8-9947-49CF-8970-EFE58265FE53}" type="presOf" srcId="{D70AA02D-2FA3-46A1-AA2D-B0E3846A62E5}" destId="{E812892A-BC83-40AB-8BDF-A7CCFBC22AA9}" srcOrd="0" destOrd="0" presId="urn:microsoft.com/office/officeart/2008/layout/VerticalCurvedList"/>
    <dgm:cxn modelId="{588127A4-77F7-4D89-98C9-D69064E5809F}" srcId="{ABEC1E6D-C1F2-4489-AC35-9DB6D0F9904C}" destId="{C13A7BF0-CD0B-434D-AB65-EDEDF26311E7}" srcOrd="2" destOrd="0" parTransId="{099F8B31-319E-4B74-833E-E0C65BBBBEFA}" sibTransId="{38D0D6EE-7681-4879-A91D-FB84487CAA07}"/>
    <dgm:cxn modelId="{D4691BC9-A815-4D55-805C-69737F8254E0}" type="presOf" srcId="{90AE18BA-1017-4247-986E-D441EC50EFBB}" destId="{C8AA459F-8997-46FC-8779-4D93595E7426}" srcOrd="0" destOrd="0" presId="urn:microsoft.com/office/officeart/2008/layout/VerticalCurvedList"/>
    <dgm:cxn modelId="{F101C49B-8090-4584-89C5-30D6CE71B650}" type="presOf" srcId="{0BD32B15-F535-47E1-989A-AA0161E70FBC}" destId="{8E416BA1-070C-4F66-A050-9D69330BE845}" srcOrd="0" destOrd="0" presId="urn:microsoft.com/office/officeart/2008/layout/VerticalCurvedList"/>
    <dgm:cxn modelId="{4AA329E6-9103-411D-BD7C-75BA1A988EB1}" srcId="{ABEC1E6D-C1F2-4489-AC35-9DB6D0F9904C}" destId="{570D31B0-0AB3-4A23-AF61-66CF9DE80C4B}" srcOrd="0" destOrd="0" parTransId="{ECF87F88-8EB7-4EAF-855A-6EEDD39D9528}" sibTransId="{0BD32B15-F535-47E1-989A-AA0161E70FBC}"/>
    <dgm:cxn modelId="{CAACB1E0-239F-43CB-A029-ED3762DDA4A5}" type="presParOf" srcId="{7AF1B783-0F84-4FD6-969A-496A1E4ABFD9}" destId="{64474B0D-B0C8-4352-ABBD-53FF532A894C}" srcOrd="0" destOrd="0" presId="urn:microsoft.com/office/officeart/2008/layout/VerticalCurvedList"/>
    <dgm:cxn modelId="{65CB0936-5637-474A-8114-B0AA63C9B552}" type="presParOf" srcId="{64474B0D-B0C8-4352-ABBD-53FF532A894C}" destId="{172C761E-B955-401D-84FC-ED2922644E30}" srcOrd="0" destOrd="0" presId="urn:microsoft.com/office/officeart/2008/layout/VerticalCurvedList"/>
    <dgm:cxn modelId="{79DAAC45-8D68-4B1D-B54E-18E6340A014E}" type="presParOf" srcId="{172C761E-B955-401D-84FC-ED2922644E30}" destId="{C7F15148-F4E5-41CF-A6F9-5B125CCA428B}" srcOrd="0" destOrd="0" presId="urn:microsoft.com/office/officeart/2008/layout/VerticalCurvedList"/>
    <dgm:cxn modelId="{9A8CCFDC-9942-44A4-8035-5AF4484A4DA5}" type="presParOf" srcId="{172C761E-B955-401D-84FC-ED2922644E30}" destId="{8E416BA1-070C-4F66-A050-9D69330BE845}" srcOrd="1" destOrd="0" presId="urn:microsoft.com/office/officeart/2008/layout/VerticalCurvedList"/>
    <dgm:cxn modelId="{13103F99-D1A4-42F4-8D77-C5B19853EACF}" type="presParOf" srcId="{172C761E-B955-401D-84FC-ED2922644E30}" destId="{6A34144A-E989-479E-B2DA-8FE79D8FAA43}" srcOrd="2" destOrd="0" presId="urn:microsoft.com/office/officeart/2008/layout/VerticalCurvedList"/>
    <dgm:cxn modelId="{8D8CD863-7C03-43EF-935E-037A9C1CC2C1}" type="presParOf" srcId="{172C761E-B955-401D-84FC-ED2922644E30}" destId="{7E3CE416-7252-4944-8F6D-FBB00CA38852}" srcOrd="3" destOrd="0" presId="urn:microsoft.com/office/officeart/2008/layout/VerticalCurvedList"/>
    <dgm:cxn modelId="{3714CA0D-7830-4336-855B-66ABB7D0D1E1}" type="presParOf" srcId="{64474B0D-B0C8-4352-ABBD-53FF532A894C}" destId="{0E5C112C-EF85-45F5-96ED-1A5035835989}" srcOrd="1" destOrd="0" presId="urn:microsoft.com/office/officeart/2008/layout/VerticalCurvedList"/>
    <dgm:cxn modelId="{BDA85552-BFF2-43B0-AFEE-9D19232F5BF6}" type="presParOf" srcId="{64474B0D-B0C8-4352-ABBD-53FF532A894C}" destId="{1DCD9F79-3D0B-41A3-91E4-2F3DA232489A}" srcOrd="2" destOrd="0" presId="urn:microsoft.com/office/officeart/2008/layout/VerticalCurvedList"/>
    <dgm:cxn modelId="{5E0216F5-9127-4436-962C-C7EEF430930F}" type="presParOf" srcId="{1DCD9F79-3D0B-41A3-91E4-2F3DA232489A}" destId="{4018126B-702D-4340-A5D9-E4BE6EDC22EA}" srcOrd="0" destOrd="0" presId="urn:microsoft.com/office/officeart/2008/layout/VerticalCurvedList"/>
    <dgm:cxn modelId="{A67F29C0-76A1-46E1-9043-F3E7A78FF4F9}" type="presParOf" srcId="{64474B0D-B0C8-4352-ABBD-53FF532A894C}" destId="{C8AA459F-8997-46FC-8779-4D93595E7426}" srcOrd="3" destOrd="0" presId="urn:microsoft.com/office/officeart/2008/layout/VerticalCurvedList"/>
    <dgm:cxn modelId="{616987BA-A8B8-4A12-933D-E59E4D8A317E}" type="presParOf" srcId="{64474B0D-B0C8-4352-ABBD-53FF532A894C}" destId="{4F5E5108-228C-45F3-B58D-36AA8043123F}" srcOrd="4" destOrd="0" presId="urn:microsoft.com/office/officeart/2008/layout/VerticalCurvedList"/>
    <dgm:cxn modelId="{4006D9F2-488B-4055-BC6E-E3156AE04CF6}" type="presParOf" srcId="{4F5E5108-228C-45F3-B58D-36AA8043123F}" destId="{5E3F7EAB-5717-4245-8826-5EF564B6847D}" srcOrd="0" destOrd="0" presId="urn:microsoft.com/office/officeart/2008/layout/VerticalCurvedList"/>
    <dgm:cxn modelId="{12511CCE-ECC9-4E52-91FC-C9A40F866086}" type="presParOf" srcId="{64474B0D-B0C8-4352-ABBD-53FF532A894C}" destId="{9F07363B-72AB-44EB-82AD-89163B47CA29}" srcOrd="5" destOrd="0" presId="urn:microsoft.com/office/officeart/2008/layout/VerticalCurvedList"/>
    <dgm:cxn modelId="{865F3285-2F1B-4D9B-AD7F-A86E6792938D}" type="presParOf" srcId="{64474B0D-B0C8-4352-ABBD-53FF532A894C}" destId="{B35C1687-5EC7-4C97-945C-2D5B2B5B4D04}" srcOrd="6" destOrd="0" presId="urn:microsoft.com/office/officeart/2008/layout/VerticalCurvedList"/>
    <dgm:cxn modelId="{7D62A18E-4751-498E-90FB-BEA2EE572278}" type="presParOf" srcId="{B35C1687-5EC7-4C97-945C-2D5B2B5B4D04}" destId="{13039598-D7E9-42DB-899E-5F1AAAD08B3F}" srcOrd="0" destOrd="0" presId="urn:microsoft.com/office/officeart/2008/layout/VerticalCurvedList"/>
    <dgm:cxn modelId="{A22936E8-E434-41A8-964D-F2CB7573416D}" type="presParOf" srcId="{64474B0D-B0C8-4352-ABBD-53FF532A894C}" destId="{E812892A-BC83-40AB-8BDF-A7CCFBC22AA9}" srcOrd="7" destOrd="0" presId="urn:microsoft.com/office/officeart/2008/layout/VerticalCurvedList"/>
    <dgm:cxn modelId="{0166C17D-7BE2-4384-BFD7-BC31FF46FC2B}" type="presParOf" srcId="{64474B0D-B0C8-4352-ABBD-53FF532A894C}" destId="{77A2261C-4D1E-404D-B469-EA0EAD6C61DF}" srcOrd="8" destOrd="0" presId="urn:microsoft.com/office/officeart/2008/layout/VerticalCurvedList"/>
    <dgm:cxn modelId="{11DE31DD-7394-4661-808A-65B433128620}" type="presParOf" srcId="{77A2261C-4D1E-404D-B469-EA0EAD6C61DF}" destId="{15764224-7094-4968-883A-348E617934B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FAFF77E-C92D-40DF-A041-E9BBC827A47F}" type="doc">
      <dgm:prSet loTypeId="urn:microsoft.com/office/officeart/2005/8/layout/cycle2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AC9165-6073-492B-9F63-E22F5D25BFD8}">
      <dgm:prSet custT="1"/>
      <dgm:spPr/>
      <dgm:t>
        <a:bodyPr/>
        <a:lstStyle/>
        <a:p>
          <a:pPr rtl="0"/>
          <a:r>
            <a:rPr lang="ru-RU" sz="2000" b="1" i="1" dirty="0" smtClean="0"/>
            <a:t>Психолого-педагогическая грамотность</a:t>
          </a:r>
          <a:endParaRPr lang="ru-RU" sz="2000" b="1" dirty="0"/>
        </a:p>
      </dgm:t>
    </dgm:pt>
    <dgm:pt modelId="{F6BDD9EB-4A5C-428C-ADCA-70C73650446F}" type="parTrans" cxnId="{B6DEC072-FFF0-457B-B7FE-E0DCF60DCD24}">
      <dgm:prSet/>
      <dgm:spPr/>
      <dgm:t>
        <a:bodyPr/>
        <a:lstStyle/>
        <a:p>
          <a:endParaRPr lang="ru-RU"/>
        </a:p>
      </dgm:t>
    </dgm:pt>
    <dgm:pt modelId="{00723EB0-4D2D-4E69-B092-A7E63FAFAB36}" type="sibTrans" cxnId="{B6DEC072-FFF0-457B-B7FE-E0DCF60DCD24}">
      <dgm:prSet/>
      <dgm:spPr/>
      <dgm:t>
        <a:bodyPr/>
        <a:lstStyle/>
        <a:p>
          <a:endParaRPr lang="ru-RU"/>
        </a:p>
      </dgm:t>
    </dgm:pt>
    <dgm:pt modelId="{73EB3CD2-78DE-4FC8-A298-D61777BCEEFF}">
      <dgm:prSet custT="1"/>
      <dgm:spPr/>
      <dgm:t>
        <a:bodyPr/>
        <a:lstStyle/>
        <a:p>
          <a:pPr rtl="0"/>
          <a:r>
            <a:rPr lang="ru-RU" sz="2000" b="1" i="1" dirty="0" smtClean="0"/>
            <a:t>Психолого-педагогические умения</a:t>
          </a:r>
          <a:endParaRPr lang="ru-RU" sz="2000" b="1" dirty="0"/>
        </a:p>
      </dgm:t>
    </dgm:pt>
    <dgm:pt modelId="{CFE4FEB1-6357-4926-A8E8-76FEAF0F8910}" type="parTrans" cxnId="{A3505063-2C84-4F1E-B5D5-02C9FB1A3582}">
      <dgm:prSet/>
      <dgm:spPr/>
      <dgm:t>
        <a:bodyPr/>
        <a:lstStyle/>
        <a:p>
          <a:endParaRPr lang="ru-RU"/>
        </a:p>
      </dgm:t>
    </dgm:pt>
    <dgm:pt modelId="{10E7BD96-F741-489E-8C60-EC24684F2466}" type="sibTrans" cxnId="{A3505063-2C84-4F1E-B5D5-02C9FB1A3582}">
      <dgm:prSet/>
      <dgm:spPr/>
      <dgm:t>
        <a:bodyPr/>
        <a:lstStyle/>
        <a:p>
          <a:endParaRPr lang="ru-RU"/>
        </a:p>
      </dgm:t>
    </dgm:pt>
    <dgm:pt modelId="{178FC090-2A63-4E1D-BD95-6427C6E26AF0}">
      <dgm:prSet custT="1"/>
      <dgm:spPr/>
      <dgm:t>
        <a:bodyPr/>
        <a:lstStyle/>
        <a:p>
          <a:pPr rtl="0"/>
          <a:r>
            <a:rPr lang="ru-RU" sz="2000" b="1" i="1" dirty="0" smtClean="0"/>
            <a:t>Профессионально-значимые личностные качества</a:t>
          </a:r>
          <a:r>
            <a:rPr lang="ru-RU" sz="2000" b="1" dirty="0" smtClean="0"/>
            <a:t> </a:t>
          </a:r>
          <a:endParaRPr lang="ru-RU" dirty="0"/>
        </a:p>
      </dgm:t>
    </dgm:pt>
    <dgm:pt modelId="{DE5757CB-0CB6-4184-A009-608BCFA96293}" type="parTrans" cxnId="{BB995E51-3D55-4E7A-AB91-EF958F8F53D9}">
      <dgm:prSet/>
      <dgm:spPr/>
      <dgm:t>
        <a:bodyPr/>
        <a:lstStyle/>
        <a:p>
          <a:endParaRPr lang="ru-RU"/>
        </a:p>
      </dgm:t>
    </dgm:pt>
    <dgm:pt modelId="{77D9C671-E459-45AE-9FE0-9380D2AAFF91}" type="sibTrans" cxnId="{BB995E51-3D55-4E7A-AB91-EF958F8F53D9}">
      <dgm:prSet/>
      <dgm:spPr/>
      <dgm:t>
        <a:bodyPr/>
        <a:lstStyle/>
        <a:p>
          <a:endParaRPr lang="ru-RU"/>
        </a:p>
      </dgm:t>
    </dgm:pt>
    <dgm:pt modelId="{2BA3104C-CA57-4AE3-A5B2-131B467A7E40}" type="pres">
      <dgm:prSet presAssocID="{8FAFF77E-C92D-40DF-A041-E9BBC827A47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D0056D-DC15-4414-9252-B6D3D4576A5B}" type="pres">
      <dgm:prSet presAssocID="{BEAC9165-6073-492B-9F63-E22F5D25BFD8}" presName="node" presStyleLbl="node1" presStyleIdx="0" presStyleCnt="3" custAng="0" custScaleX="148073" custScaleY="115995" custRadScaleRad="103185" custRadScaleInc="-22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956997-D0ED-4D0B-B6E2-B8E9310F66E4}" type="pres">
      <dgm:prSet presAssocID="{00723EB0-4D2D-4E69-B092-A7E63FAFAB36}" presName="sibTrans" presStyleLbl="sibTrans2D1" presStyleIdx="0" presStyleCnt="3"/>
      <dgm:spPr/>
      <dgm:t>
        <a:bodyPr/>
        <a:lstStyle/>
        <a:p>
          <a:endParaRPr lang="ru-RU"/>
        </a:p>
      </dgm:t>
    </dgm:pt>
    <dgm:pt modelId="{2ACD210F-DB38-486F-98E7-563281894E32}" type="pres">
      <dgm:prSet presAssocID="{00723EB0-4D2D-4E69-B092-A7E63FAFAB36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0B452EA5-263E-4BDB-AD89-F889849ED3B5}" type="pres">
      <dgm:prSet presAssocID="{73EB3CD2-78DE-4FC8-A298-D61777BCEEFF}" presName="node" presStyleLbl="node1" presStyleIdx="1" presStyleCnt="3" custScaleX="153627" custScaleY="114160" custRadScaleRad="138763" custRadScaleInc="-203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BE0F88-421C-4127-A15C-169E6275ABFB}" type="pres">
      <dgm:prSet presAssocID="{10E7BD96-F741-489E-8C60-EC24684F2466}" presName="sibTrans" presStyleLbl="sibTrans2D1" presStyleIdx="1" presStyleCnt="3"/>
      <dgm:spPr/>
      <dgm:t>
        <a:bodyPr/>
        <a:lstStyle/>
        <a:p>
          <a:endParaRPr lang="ru-RU"/>
        </a:p>
      </dgm:t>
    </dgm:pt>
    <dgm:pt modelId="{2388FDA8-06D6-45F8-B0F8-A84EA99C3B90}" type="pres">
      <dgm:prSet presAssocID="{10E7BD96-F741-489E-8C60-EC24684F2466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9E4DCE61-16F1-4EA7-A147-BE54D69706D9}" type="pres">
      <dgm:prSet presAssocID="{178FC090-2A63-4E1D-BD95-6427C6E26AF0}" presName="node" presStyleLbl="node1" presStyleIdx="2" presStyleCnt="3" custScaleX="161502" custScaleY="114159" custRadScaleRad="135261" custRadScaleInc="225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992F52-D6CC-4F3C-B49E-E5205F628DCB}" type="pres">
      <dgm:prSet presAssocID="{77D9C671-E459-45AE-9FE0-9380D2AAFF91}" presName="sibTrans" presStyleLbl="sibTrans2D1" presStyleIdx="2" presStyleCnt="3"/>
      <dgm:spPr/>
      <dgm:t>
        <a:bodyPr/>
        <a:lstStyle/>
        <a:p>
          <a:endParaRPr lang="ru-RU"/>
        </a:p>
      </dgm:t>
    </dgm:pt>
    <dgm:pt modelId="{E771D839-DCF5-4D95-BC5C-D1C114B438FB}" type="pres">
      <dgm:prSet presAssocID="{77D9C671-E459-45AE-9FE0-9380D2AAFF91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A3505063-2C84-4F1E-B5D5-02C9FB1A3582}" srcId="{8FAFF77E-C92D-40DF-A041-E9BBC827A47F}" destId="{73EB3CD2-78DE-4FC8-A298-D61777BCEEFF}" srcOrd="1" destOrd="0" parTransId="{CFE4FEB1-6357-4926-A8E8-76FEAF0F8910}" sibTransId="{10E7BD96-F741-489E-8C60-EC24684F2466}"/>
    <dgm:cxn modelId="{AF9D7F54-3AB1-43E9-BC2B-EDBF6082E0BE}" type="presOf" srcId="{73EB3CD2-78DE-4FC8-A298-D61777BCEEFF}" destId="{0B452EA5-263E-4BDB-AD89-F889849ED3B5}" srcOrd="0" destOrd="0" presId="urn:microsoft.com/office/officeart/2005/8/layout/cycle2"/>
    <dgm:cxn modelId="{F6384E2E-B40C-4DB9-A6FA-AD32D5D67662}" type="presOf" srcId="{BEAC9165-6073-492B-9F63-E22F5D25BFD8}" destId="{DFD0056D-DC15-4414-9252-B6D3D4576A5B}" srcOrd="0" destOrd="0" presId="urn:microsoft.com/office/officeart/2005/8/layout/cycle2"/>
    <dgm:cxn modelId="{574787D2-1CCF-4DB9-82EE-3DE5F0033D7E}" type="presOf" srcId="{10E7BD96-F741-489E-8C60-EC24684F2466}" destId="{3ABE0F88-421C-4127-A15C-169E6275ABFB}" srcOrd="0" destOrd="0" presId="urn:microsoft.com/office/officeart/2005/8/layout/cycle2"/>
    <dgm:cxn modelId="{BB995E51-3D55-4E7A-AB91-EF958F8F53D9}" srcId="{8FAFF77E-C92D-40DF-A041-E9BBC827A47F}" destId="{178FC090-2A63-4E1D-BD95-6427C6E26AF0}" srcOrd="2" destOrd="0" parTransId="{DE5757CB-0CB6-4184-A009-608BCFA96293}" sibTransId="{77D9C671-E459-45AE-9FE0-9380D2AAFF91}"/>
    <dgm:cxn modelId="{2B59359A-EF2A-4973-A1C3-33408DCA1B01}" type="presOf" srcId="{77D9C671-E459-45AE-9FE0-9380D2AAFF91}" destId="{E771D839-DCF5-4D95-BC5C-D1C114B438FB}" srcOrd="1" destOrd="0" presId="urn:microsoft.com/office/officeart/2005/8/layout/cycle2"/>
    <dgm:cxn modelId="{836BD4FA-7C2A-4DB4-928D-69CA73E493E3}" type="presOf" srcId="{00723EB0-4D2D-4E69-B092-A7E63FAFAB36}" destId="{2ACD210F-DB38-486F-98E7-563281894E32}" srcOrd="1" destOrd="0" presId="urn:microsoft.com/office/officeart/2005/8/layout/cycle2"/>
    <dgm:cxn modelId="{295DE9F4-25D6-4E1B-82C2-93F649A14DCC}" type="presOf" srcId="{8FAFF77E-C92D-40DF-A041-E9BBC827A47F}" destId="{2BA3104C-CA57-4AE3-A5B2-131B467A7E40}" srcOrd="0" destOrd="0" presId="urn:microsoft.com/office/officeart/2005/8/layout/cycle2"/>
    <dgm:cxn modelId="{A3A609E0-9AD5-486B-9216-1EC45D5E74FC}" type="presOf" srcId="{178FC090-2A63-4E1D-BD95-6427C6E26AF0}" destId="{9E4DCE61-16F1-4EA7-A147-BE54D69706D9}" srcOrd="0" destOrd="0" presId="urn:microsoft.com/office/officeart/2005/8/layout/cycle2"/>
    <dgm:cxn modelId="{B6DEC072-FFF0-457B-B7FE-E0DCF60DCD24}" srcId="{8FAFF77E-C92D-40DF-A041-E9BBC827A47F}" destId="{BEAC9165-6073-492B-9F63-E22F5D25BFD8}" srcOrd="0" destOrd="0" parTransId="{F6BDD9EB-4A5C-428C-ADCA-70C73650446F}" sibTransId="{00723EB0-4D2D-4E69-B092-A7E63FAFAB36}"/>
    <dgm:cxn modelId="{5B35D9C3-FFE8-493E-8FB8-5819C0D3C196}" type="presOf" srcId="{77D9C671-E459-45AE-9FE0-9380D2AAFF91}" destId="{BD992F52-D6CC-4F3C-B49E-E5205F628DCB}" srcOrd="0" destOrd="0" presId="urn:microsoft.com/office/officeart/2005/8/layout/cycle2"/>
    <dgm:cxn modelId="{75970DEE-BF75-4000-AFF5-A07F16F7D836}" type="presOf" srcId="{10E7BD96-F741-489E-8C60-EC24684F2466}" destId="{2388FDA8-06D6-45F8-B0F8-A84EA99C3B90}" srcOrd="1" destOrd="0" presId="urn:microsoft.com/office/officeart/2005/8/layout/cycle2"/>
    <dgm:cxn modelId="{91EC3F7E-93AA-4D2D-B1BC-5EE033C79849}" type="presOf" srcId="{00723EB0-4D2D-4E69-B092-A7E63FAFAB36}" destId="{64956997-D0ED-4D0B-B6E2-B8E9310F66E4}" srcOrd="0" destOrd="0" presId="urn:microsoft.com/office/officeart/2005/8/layout/cycle2"/>
    <dgm:cxn modelId="{E515C494-2D0A-4F6D-95D2-1FB83862725E}" type="presParOf" srcId="{2BA3104C-CA57-4AE3-A5B2-131B467A7E40}" destId="{DFD0056D-DC15-4414-9252-B6D3D4576A5B}" srcOrd="0" destOrd="0" presId="urn:microsoft.com/office/officeart/2005/8/layout/cycle2"/>
    <dgm:cxn modelId="{D1B488C0-3C3F-4457-BB6D-CCCF901394C2}" type="presParOf" srcId="{2BA3104C-CA57-4AE3-A5B2-131B467A7E40}" destId="{64956997-D0ED-4D0B-B6E2-B8E9310F66E4}" srcOrd="1" destOrd="0" presId="urn:microsoft.com/office/officeart/2005/8/layout/cycle2"/>
    <dgm:cxn modelId="{9302C217-6028-437E-BA41-914A225EA1D0}" type="presParOf" srcId="{64956997-D0ED-4D0B-B6E2-B8E9310F66E4}" destId="{2ACD210F-DB38-486F-98E7-563281894E32}" srcOrd="0" destOrd="0" presId="urn:microsoft.com/office/officeart/2005/8/layout/cycle2"/>
    <dgm:cxn modelId="{D4B84B70-4DFB-4581-A01A-5E7F07B04CA5}" type="presParOf" srcId="{2BA3104C-CA57-4AE3-A5B2-131B467A7E40}" destId="{0B452EA5-263E-4BDB-AD89-F889849ED3B5}" srcOrd="2" destOrd="0" presId="urn:microsoft.com/office/officeart/2005/8/layout/cycle2"/>
    <dgm:cxn modelId="{4C1AB57C-AD82-44DF-B718-4191466C4C13}" type="presParOf" srcId="{2BA3104C-CA57-4AE3-A5B2-131B467A7E40}" destId="{3ABE0F88-421C-4127-A15C-169E6275ABFB}" srcOrd="3" destOrd="0" presId="urn:microsoft.com/office/officeart/2005/8/layout/cycle2"/>
    <dgm:cxn modelId="{797BF01D-D1AD-4C15-A9E8-4705A941BD54}" type="presParOf" srcId="{3ABE0F88-421C-4127-A15C-169E6275ABFB}" destId="{2388FDA8-06D6-45F8-B0F8-A84EA99C3B90}" srcOrd="0" destOrd="0" presId="urn:microsoft.com/office/officeart/2005/8/layout/cycle2"/>
    <dgm:cxn modelId="{C51DC531-158C-4192-817B-DA26BAA270FD}" type="presParOf" srcId="{2BA3104C-CA57-4AE3-A5B2-131B467A7E40}" destId="{9E4DCE61-16F1-4EA7-A147-BE54D69706D9}" srcOrd="4" destOrd="0" presId="urn:microsoft.com/office/officeart/2005/8/layout/cycle2"/>
    <dgm:cxn modelId="{397C7D8A-35F9-4C2E-BBA8-883748B972A4}" type="presParOf" srcId="{2BA3104C-CA57-4AE3-A5B2-131B467A7E40}" destId="{BD992F52-D6CC-4F3C-B49E-E5205F628DCB}" srcOrd="5" destOrd="0" presId="urn:microsoft.com/office/officeart/2005/8/layout/cycle2"/>
    <dgm:cxn modelId="{90895AC8-9A08-4516-8650-2A99B3D5060E}" type="presParOf" srcId="{BD992F52-D6CC-4F3C-B49E-E5205F628DCB}" destId="{E771D839-DCF5-4D95-BC5C-D1C114B438F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F0BC8B0-E3C8-4001-A037-F197253C58D5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D469D8C-F226-42EF-BEBC-A2E584FB4602}">
      <dgm:prSet phldrT="[Текст]"/>
      <dgm:spPr/>
      <dgm:t>
        <a:bodyPr/>
        <a:lstStyle/>
        <a:p>
          <a:r>
            <a:rPr lang="ru-RU" dirty="0" smtClean="0"/>
            <a:t>Тренинг</a:t>
          </a:r>
          <a:endParaRPr lang="ru-RU" dirty="0"/>
        </a:p>
      </dgm:t>
    </dgm:pt>
    <dgm:pt modelId="{97D0BFBD-BDDC-4B63-95A4-A9A95C7A7660}" type="parTrans" cxnId="{09E3C5B9-88AD-40D3-9317-78831A0E7C14}">
      <dgm:prSet/>
      <dgm:spPr/>
      <dgm:t>
        <a:bodyPr/>
        <a:lstStyle/>
        <a:p>
          <a:endParaRPr lang="ru-RU"/>
        </a:p>
      </dgm:t>
    </dgm:pt>
    <dgm:pt modelId="{1DCF5AFD-38AC-477B-A4B6-5E3F1515E589}" type="sibTrans" cxnId="{09E3C5B9-88AD-40D3-9317-78831A0E7C14}">
      <dgm:prSet/>
      <dgm:spPr/>
      <dgm:t>
        <a:bodyPr/>
        <a:lstStyle/>
        <a:p>
          <a:endParaRPr lang="ru-RU"/>
        </a:p>
      </dgm:t>
    </dgm:pt>
    <dgm:pt modelId="{48686E29-D1CB-442F-93F8-A89DBAE858AB}" type="pres">
      <dgm:prSet presAssocID="{BF0BC8B0-E3C8-4001-A037-F197253C58D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0654F0-68EC-4819-97E4-F49D2129FA0A}" type="pres">
      <dgm:prSet presAssocID="{6D469D8C-F226-42EF-BEBC-A2E584FB4602}" presName="parentLin" presStyleCnt="0"/>
      <dgm:spPr/>
    </dgm:pt>
    <dgm:pt modelId="{D2D4EF66-63B1-4B23-8BCF-84005F41F0E9}" type="pres">
      <dgm:prSet presAssocID="{6D469D8C-F226-42EF-BEBC-A2E584FB4602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FB5E4645-57C7-410D-AFE6-18B5A5603C4E}" type="pres">
      <dgm:prSet presAssocID="{6D469D8C-F226-42EF-BEBC-A2E584FB4602}" presName="parentText" presStyleLbl="node1" presStyleIdx="0" presStyleCnt="1" custScaleX="61427" custScaleY="88445" custLinFactNeighborX="-47501" custLinFactNeighborY="-52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D6B0A8-2C30-4DBF-BF46-AB3224968A2A}" type="pres">
      <dgm:prSet presAssocID="{6D469D8C-F226-42EF-BEBC-A2E584FB4602}" presName="negativeSpace" presStyleCnt="0"/>
      <dgm:spPr/>
    </dgm:pt>
    <dgm:pt modelId="{B0A314B8-42AE-4A02-925C-A1B2C9D7811C}" type="pres">
      <dgm:prSet presAssocID="{6D469D8C-F226-42EF-BEBC-A2E584FB4602}" presName="childText" presStyleLbl="conFgAcc1" presStyleIdx="0" presStyleCnt="1" custScaleY="138142" custLinFactNeighborY="-59177">
        <dgm:presLayoutVars>
          <dgm:bulletEnabled val="1"/>
        </dgm:presLayoutVars>
      </dgm:prSet>
      <dgm:spPr/>
    </dgm:pt>
  </dgm:ptLst>
  <dgm:cxnLst>
    <dgm:cxn modelId="{B7A61A59-F338-42F4-A378-E1FD16EA1CBD}" type="presOf" srcId="{BF0BC8B0-E3C8-4001-A037-F197253C58D5}" destId="{48686E29-D1CB-442F-93F8-A89DBAE858AB}" srcOrd="0" destOrd="0" presId="urn:microsoft.com/office/officeart/2005/8/layout/list1"/>
    <dgm:cxn modelId="{09E3C5B9-88AD-40D3-9317-78831A0E7C14}" srcId="{BF0BC8B0-E3C8-4001-A037-F197253C58D5}" destId="{6D469D8C-F226-42EF-BEBC-A2E584FB4602}" srcOrd="0" destOrd="0" parTransId="{97D0BFBD-BDDC-4B63-95A4-A9A95C7A7660}" sibTransId="{1DCF5AFD-38AC-477B-A4B6-5E3F1515E589}"/>
    <dgm:cxn modelId="{142454A2-83ED-4B05-A20C-408A7232D4B8}" type="presOf" srcId="{6D469D8C-F226-42EF-BEBC-A2E584FB4602}" destId="{D2D4EF66-63B1-4B23-8BCF-84005F41F0E9}" srcOrd="0" destOrd="0" presId="urn:microsoft.com/office/officeart/2005/8/layout/list1"/>
    <dgm:cxn modelId="{23E09A30-BF7B-44B1-9BF2-77FB5F4694FA}" type="presOf" srcId="{6D469D8C-F226-42EF-BEBC-A2E584FB4602}" destId="{FB5E4645-57C7-410D-AFE6-18B5A5603C4E}" srcOrd="1" destOrd="0" presId="urn:microsoft.com/office/officeart/2005/8/layout/list1"/>
    <dgm:cxn modelId="{52ADBE0E-BEEA-41E0-B67D-50CC4E41CB74}" type="presParOf" srcId="{48686E29-D1CB-442F-93F8-A89DBAE858AB}" destId="{E00654F0-68EC-4819-97E4-F49D2129FA0A}" srcOrd="0" destOrd="0" presId="urn:microsoft.com/office/officeart/2005/8/layout/list1"/>
    <dgm:cxn modelId="{E2EBC8D9-D694-4B25-AC1C-2FAA1F2C589D}" type="presParOf" srcId="{E00654F0-68EC-4819-97E4-F49D2129FA0A}" destId="{D2D4EF66-63B1-4B23-8BCF-84005F41F0E9}" srcOrd="0" destOrd="0" presId="urn:microsoft.com/office/officeart/2005/8/layout/list1"/>
    <dgm:cxn modelId="{9412DF3F-6AFE-41AC-83B5-1687E1956D7B}" type="presParOf" srcId="{E00654F0-68EC-4819-97E4-F49D2129FA0A}" destId="{FB5E4645-57C7-410D-AFE6-18B5A5603C4E}" srcOrd="1" destOrd="0" presId="urn:microsoft.com/office/officeart/2005/8/layout/list1"/>
    <dgm:cxn modelId="{3E438F55-8845-4DCE-825E-ED97F066D25B}" type="presParOf" srcId="{48686E29-D1CB-442F-93F8-A89DBAE858AB}" destId="{07D6B0A8-2C30-4DBF-BF46-AB3224968A2A}" srcOrd="1" destOrd="0" presId="urn:microsoft.com/office/officeart/2005/8/layout/list1"/>
    <dgm:cxn modelId="{7BD6F5DC-4749-48D3-B177-7CDEE3BFF152}" type="presParOf" srcId="{48686E29-D1CB-442F-93F8-A89DBAE858AB}" destId="{B0A314B8-42AE-4A02-925C-A1B2C9D7811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E0B5AF0-1460-45FD-AC70-28C5CFE8C44D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7E77A08-E311-4923-8758-EC9E9CC0BD1A}">
      <dgm:prSet/>
      <dgm:spPr/>
      <dgm:t>
        <a:bodyPr/>
        <a:lstStyle/>
        <a:p>
          <a:pPr algn="ctr" rtl="0"/>
          <a:r>
            <a:rPr lang="ru-RU" b="1" dirty="0" smtClean="0"/>
            <a:t>СЕКРЕТ УСПЕХА</a:t>
          </a:r>
          <a:endParaRPr lang="ru-RU" b="1" dirty="0"/>
        </a:p>
      </dgm:t>
    </dgm:pt>
    <dgm:pt modelId="{5846FEE0-80A9-4620-AC90-0E259CA6382F}" type="parTrans" cxnId="{8D208541-8A60-4E83-A20C-EE087FD62DA2}">
      <dgm:prSet/>
      <dgm:spPr/>
      <dgm:t>
        <a:bodyPr/>
        <a:lstStyle/>
        <a:p>
          <a:pPr algn="ctr"/>
          <a:endParaRPr lang="ru-RU"/>
        </a:p>
      </dgm:t>
    </dgm:pt>
    <dgm:pt modelId="{A99C0350-6CDF-4477-A4B1-833115D2EBAF}" type="sibTrans" cxnId="{8D208541-8A60-4E83-A20C-EE087FD62DA2}">
      <dgm:prSet/>
      <dgm:spPr/>
      <dgm:t>
        <a:bodyPr/>
        <a:lstStyle/>
        <a:p>
          <a:pPr algn="ctr"/>
          <a:endParaRPr lang="ru-RU"/>
        </a:p>
      </dgm:t>
    </dgm:pt>
    <dgm:pt modelId="{E1C6F87D-FE96-4BFA-AB74-AC80F3621CC5}" type="pres">
      <dgm:prSet presAssocID="{7E0B5AF0-1460-45FD-AC70-28C5CFE8C4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D07309-B9FB-422D-B4C6-063A371C3807}" type="pres">
      <dgm:prSet presAssocID="{47E77A08-E311-4923-8758-EC9E9CC0BD1A}" presName="parentText" presStyleLbl="node1" presStyleIdx="0" presStyleCnt="1" custLinFactNeighborX="785" custLinFactNeighborY="-738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208541-8A60-4E83-A20C-EE087FD62DA2}" srcId="{7E0B5AF0-1460-45FD-AC70-28C5CFE8C44D}" destId="{47E77A08-E311-4923-8758-EC9E9CC0BD1A}" srcOrd="0" destOrd="0" parTransId="{5846FEE0-80A9-4620-AC90-0E259CA6382F}" sibTransId="{A99C0350-6CDF-4477-A4B1-833115D2EBAF}"/>
    <dgm:cxn modelId="{926F08F8-0795-4580-800D-67060D035638}" type="presOf" srcId="{47E77A08-E311-4923-8758-EC9E9CC0BD1A}" destId="{1BD07309-B9FB-422D-B4C6-063A371C3807}" srcOrd="0" destOrd="0" presId="urn:microsoft.com/office/officeart/2005/8/layout/vList2"/>
    <dgm:cxn modelId="{C959E073-2D1F-4390-986E-B0EB0107888F}" type="presOf" srcId="{7E0B5AF0-1460-45FD-AC70-28C5CFE8C44D}" destId="{E1C6F87D-FE96-4BFA-AB74-AC80F3621CC5}" srcOrd="0" destOrd="0" presId="urn:microsoft.com/office/officeart/2005/8/layout/vList2"/>
    <dgm:cxn modelId="{B1BCA332-A6D0-4755-99E9-78445A829E10}" type="presParOf" srcId="{E1C6F87D-FE96-4BFA-AB74-AC80F3621CC5}" destId="{1BD07309-B9FB-422D-B4C6-063A371C380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772C41-0ED7-4A24-AF10-855AE60CC588}">
      <dsp:nvSpPr>
        <dsp:cNvPr id="0" name=""/>
        <dsp:cNvSpPr/>
      </dsp:nvSpPr>
      <dsp:spPr>
        <a:xfrm>
          <a:off x="0" y="3539"/>
          <a:ext cx="6400800" cy="1212120"/>
        </a:xfrm>
        <a:prstGeom prst="roundRect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smtClean="0"/>
            <a:t>Профессиональная компетентность воспитателя</a:t>
          </a:r>
          <a:endParaRPr lang="ru-RU" sz="2800" kern="1200"/>
        </a:p>
      </dsp:txBody>
      <dsp:txXfrm>
        <a:off x="59171" y="62710"/>
        <a:ext cx="6282458" cy="10937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A2C448-74BE-427B-91B4-65361224FE2A}">
      <dsp:nvSpPr>
        <dsp:cNvPr id="0" name=""/>
        <dsp:cNvSpPr/>
      </dsp:nvSpPr>
      <dsp:spPr>
        <a:xfrm>
          <a:off x="360054" y="708860"/>
          <a:ext cx="7560810" cy="3035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marR="0" lvl="0" indent="0" algn="just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i="1" kern="1200" dirty="0" smtClean="0"/>
            <a:t>	</a:t>
          </a:r>
          <a:r>
            <a:rPr lang="ru-RU" sz="2400" b="1" i="1" kern="1200" dirty="0" smtClean="0"/>
            <a:t>“Ввести ребёнка в мир человеческих отношений — одна из важных задач   воспитания   личности  </a:t>
          </a:r>
          <a:endParaRPr lang="ru-RU" sz="2400" kern="1200" dirty="0" smtClean="0"/>
        </a:p>
        <a:p>
          <a:pPr marL="0" marR="0" lvl="0" indent="0" algn="just" defTabSz="173355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400" b="1" i="1" kern="1200" dirty="0" smtClean="0"/>
            <a:t>ребёнка  дошкольного  возраста”</a:t>
          </a:r>
          <a:endParaRPr lang="ru-RU" sz="2400" kern="1200" dirty="0" smtClean="0"/>
        </a:p>
        <a:p>
          <a:pPr lvl="0" algn="just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>
        <a:off x="508238" y="857044"/>
        <a:ext cx="7264442" cy="27391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FEA70F-484F-482A-B9EB-EB0D8BE4F1E6}">
      <dsp:nvSpPr>
        <dsp:cNvPr id="0" name=""/>
        <dsp:cNvSpPr/>
      </dsp:nvSpPr>
      <dsp:spPr>
        <a:xfrm>
          <a:off x="0" y="583952"/>
          <a:ext cx="8280919" cy="3312367"/>
        </a:xfrm>
        <a:prstGeom prst="leftRightRibbon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2730A78-52B6-4495-9890-00B9D252EFF2}">
      <dsp:nvSpPr>
        <dsp:cNvPr id="0" name=""/>
        <dsp:cNvSpPr/>
      </dsp:nvSpPr>
      <dsp:spPr>
        <a:xfrm>
          <a:off x="993710" y="1163616"/>
          <a:ext cx="2732703" cy="1623060"/>
        </a:xfrm>
        <a:prstGeom prst="rect">
          <a:avLst/>
        </a:prstGeom>
        <a:noFill/>
        <a:ln w="508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0" kern="1200" dirty="0" smtClean="0"/>
            <a:t>Хотеть это сделать</a:t>
          </a:r>
          <a:endParaRPr lang="ru-RU" sz="2800" b="1" i="0" kern="1200" dirty="0"/>
        </a:p>
      </dsp:txBody>
      <dsp:txXfrm>
        <a:off x="993710" y="1163616"/>
        <a:ext cx="2732703" cy="1623060"/>
      </dsp:txXfrm>
    </dsp:sp>
    <dsp:sp modelId="{C89B5D8A-4274-4876-A461-0967DC0B27D8}">
      <dsp:nvSpPr>
        <dsp:cNvPr id="0" name=""/>
        <dsp:cNvSpPr/>
      </dsp:nvSpPr>
      <dsp:spPr>
        <a:xfrm>
          <a:off x="4140460" y="1693595"/>
          <a:ext cx="3229558" cy="1623060"/>
        </a:xfrm>
        <a:prstGeom prst="rect">
          <a:avLst/>
        </a:prstGeom>
        <a:noFill/>
        <a:ln w="508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Уметь это сделать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/>
            <a:t>(знать как)</a:t>
          </a:r>
          <a:endParaRPr lang="ru-RU" sz="2800" b="1" i="1" kern="1200" dirty="0"/>
        </a:p>
      </dsp:txBody>
      <dsp:txXfrm>
        <a:off x="4140460" y="1693595"/>
        <a:ext cx="3229558" cy="16230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45CA30-87AE-46E4-B1F2-4CA00481668D}">
      <dsp:nvSpPr>
        <dsp:cNvPr id="0" name=""/>
        <dsp:cNvSpPr/>
      </dsp:nvSpPr>
      <dsp:spPr>
        <a:xfrm>
          <a:off x="0" y="1336"/>
          <a:ext cx="7488832" cy="2733631"/>
        </a:xfrm>
        <a:prstGeom prst="roundRect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«Верно определите слова, 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и вы освободите мир 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от половины 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недоразумений»</a:t>
          </a:r>
          <a:endParaRPr lang="ru-RU" sz="2800" kern="1200" dirty="0"/>
        </a:p>
      </dsp:txBody>
      <dsp:txXfrm>
        <a:off x="133445" y="134781"/>
        <a:ext cx="7221942" cy="24667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416BA1-070C-4F66-A050-9D69330BE845}">
      <dsp:nvSpPr>
        <dsp:cNvPr id="0" name=""/>
        <dsp:cNvSpPr/>
      </dsp:nvSpPr>
      <dsp:spPr>
        <a:xfrm>
          <a:off x="-5653426" y="-865417"/>
          <a:ext cx="6730939" cy="6730939"/>
        </a:xfrm>
        <a:prstGeom prst="blockArc">
          <a:avLst>
            <a:gd name="adj1" fmla="val 18900000"/>
            <a:gd name="adj2" fmla="val 2700000"/>
            <a:gd name="adj3" fmla="val 321"/>
          </a:avLst>
        </a:pr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5C112C-EF85-45F5-96ED-1A5035835989}">
      <dsp:nvSpPr>
        <dsp:cNvPr id="0" name=""/>
        <dsp:cNvSpPr/>
      </dsp:nvSpPr>
      <dsp:spPr>
        <a:xfrm>
          <a:off x="564041" y="196600"/>
          <a:ext cx="6494778" cy="114483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10565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none" kern="1200" dirty="0" smtClean="0"/>
            <a:t>Интеллектуально-педагогическая компетентность </a:t>
          </a:r>
          <a:endParaRPr lang="ru-RU" sz="2400" b="1" u="none" kern="1200" dirty="0"/>
        </a:p>
      </dsp:txBody>
      <dsp:txXfrm>
        <a:off x="564041" y="196600"/>
        <a:ext cx="6494778" cy="1144831"/>
      </dsp:txXfrm>
    </dsp:sp>
    <dsp:sp modelId="{4018126B-702D-4340-A5D9-E4BE6EDC22EA}">
      <dsp:nvSpPr>
        <dsp:cNvPr id="0" name=""/>
        <dsp:cNvSpPr/>
      </dsp:nvSpPr>
      <dsp:spPr>
        <a:xfrm>
          <a:off x="83281" y="288255"/>
          <a:ext cx="961519" cy="9615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8AA459F-8997-46FC-8779-4D93595E7426}">
      <dsp:nvSpPr>
        <dsp:cNvPr id="0" name=""/>
        <dsp:cNvSpPr/>
      </dsp:nvSpPr>
      <dsp:spPr>
        <a:xfrm>
          <a:off x="1005051" y="1538431"/>
          <a:ext cx="6053769" cy="7692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10565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none" kern="1200" dirty="0" smtClean="0"/>
            <a:t>Коммуникативная компетентность </a:t>
          </a:r>
          <a:endParaRPr lang="ru-RU" sz="2400" b="1" u="none" kern="1200" dirty="0"/>
        </a:p>
      </dsp:txBody>
      <dsp:txXfrm>
        <a:off x="1005051" y="1538431"/>
        <a:ext cx="6053769" cy="769215"/>
      </dsp:txXfrm>
    </dsp:sp>
    <dsp:sp modelId="{5E3F7EAB-5717-4245-8826-5EF564B6847D}">
      <dsp:nvSpPr>
        <dsp:cNvPr id="0" name=""/>
        <dsp:cNvSpPr/>
      </dsp:nvSpPr>
      <dsp:spPr>
        <a:xfrm>
          <a:off x="524291" y="1442279"/>
          <a:ext cx="961519" cy="9615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F07363B-72AB-44EB-82AD-89163B47CA29}">
      <dsp:nvSpPr>
        <dsp:cNvPr id="0" name=""/>
        <dsp:cNvSpPr/>
      </dsp:nvSpPr>
      <dsp:spPr>
        <a:xfrm>
          <a:off x="1005051" y="2692456"/>
          <a:ext cx="6053769" cy="7692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10565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u="none" kern="1200" dirty="0" smtClean="0"/>
            <a:t>Информационная компетенция </a:t>
          </a:r>
          <a:endParaRPr lang="ru-RU" sz="2500" b="1" u="none" kern="1200" dirty="0"/>
        </a:p>
      </dsp:txBody>
      <dsp:txXfrm>
        <a:off x="1005051" y="2692456"/>
        <a:ext cx="6053769" cy="769215"/>
      </dsp:txXfrm>
    </dsp:sp>
    <dsp:sp modelId="{13039598-D7E9-42DB-899E-5F1AAAD08B3F}">
      <dsp:nvSpPr>
        <dsp:cNvPr id="0" name=""/>
        <dsp:cNvSpPr/>
      </dsp:nvSpPr>
      <dsp:spPr>
        <a:xfrm>
          <a:off x="524291" y="2596304"/>
          <a:ext cx="961519" cy="9615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812892A-BC83-40AB-8BDF-A7CCFBC22AA9}">
      <dsp:nvSpPr>
        <dsp:cNvPr id="0" name=""/>
        <dsp:cNvSpPr/>
      </dsp:nvSpPr>
      <dsp:spPr>
        <a:xfrm>
          <a:off x="564041" y="3846480"/>
          <a:ext cx="6494778" cy="7692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10565" tIns="63500" rIns="63500" bIns="635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u="none" kern="1200" dirty="0" smtClean="0"/>
            <a:t>Регулятивная компетентность </a:t>
          </a:r>
          <a:endParaRPr lang="ru-RU" sz="2500" b="1" u="none" kern="1200" dirty="0"/>
        </a:p>
      </dsp:txBody>
      <dsp:txXfrm>
        <a:off x="564041" y="3846480"/>
        <a:ext cx="6494778" cy="769215"/>
      </dsp:txXfrm>
    </dsp:sp>
    <dsp:sp modelId="{15764224-7094-4968-883A-348E617934B8}">
      <dsp:nvSpPr>
        <dsp:cNvPr id="0" name=""/>
        <dsp:cNvSpPr/>
      </dsp:nvSpPr>
      <dsp:spPr>
        <a:xfrm>
          <a:off x="83281" y="3750328"/>
          <a:ext cx="961519" cy="9615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D0056D-DC15-4414-9252-B6D3D4576A5B}">
      <dsp:nvSpPr>
        <dsp:cNvPr id="0" name=""/>
        <dsp:cNvSpPr/>
      </dsp:nvSpPr>
      <dsp:spPr>
        <a:xfrm>
          <a:off x="2272296" y="-152201"/>
          <a:ext cx="3012087" cy="23595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Психолого-педагогическая грамотность</a:t>
          </a:r>
          <a:endParaRPr lang="ru-RU" sz="2000" b="1" kern="1200" dirty="0"/>
        </a:p>
      </dsp:txBody>
      <dsp:txXfrm>
        <a:off x="2713406" y="193348"/>
        <a:ext cx="2129867" cy="1668461"/>
      </dsp:txXfrm>
    </dsp:sp>
    <dsp:sp modelId="{64956997-D0ED-4D0B-B6E2-B8E9310F66E4}">
      <dsp:nvSpPr>
        <dsp:cNvPr id="0" name=""/>
        <dsp:cNvSpPr/>
      </dsp:nvSpPr>
      <dsp:spPr>
        <a:xfrm rot="2910398">
          <a:off x="4678939" y="1930386"/>
          <a:ext cx="403161" cy="6865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4699347" y="2022397"/>
        <a:ext cx="282213" cy="411923"/>
      </dsp:txXfrm>
    </dsp:sp>
    <dsp:sp modelId="{0B452EA5-263E-4BDB-AD89-F889849ED3B5}">
      <dsp:nvSpPr>
        <dsp:cNvPr id="0" name=""/>
        <dsp:cNvSpPr/>
      </dsp:nvSpPr>
      <dsp:spPr>
        <a:xfrm>
          <a:off x="4435773" y="2376262"/>
          <a:ext cx="3125066" cy="232223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Психолого-педагогические умения</a:t>
          </a:r>
          <a:endParaRPr lang="ru-RU" sz="2000" b="1" kern="1200" dirty="0"/>
        </a:p>
      </dsp:txBody>
      <dsp:txXfrm>
        <a:off x="4893428" y="2716345"/>
        <a:ext cx="2209756" cy="1642066"/>
      </dsp:txXfrm>
    </dsp:sp>
    <dsp:sp modelId="{3ABE0F88-421C-4127-A15C-169E6275ABFB}">
      <dsp:nvSpPr>
        <dsp:cNvPr id="0" name=""/>
        <dsp:cNvSpPr/>
      </dsp:nvSpPr>
      <dsp:spPr>
        <a:xfrm rot="10856835">
          <a:off x="3572605" y="3159046"/>
          <a:ext cx="610299" cy="6865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10800000">
        <a:off x="3755682" y="3297867"/>
        <a:ext cx="427209" cy="411923"/>
      </dsp:txXfrm>
    </dsp:sp>
    <dsp:sp modelId="{9E4DCE61-16F1-4EA7-A147-BE54D69706D9}">
      <dsp:nvSpPr>
        <dsp:cNvPr id="0" name=""/>
        <dsp:cNvSpPr/>
      </dsp:nvSpPr>
      <dsp:spPr>
        <a:xfrm>
          <a:off x="0" y="2304254"/>
          <a:ext cx="3285258" cy="232221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Профессионально-значимые личностные качества</a:t>
          </a:r>
          <a:r>
            <a:rPr lang="ru-RU" sz="2000" b="1" kern="1200" dirty="0" smtClean="0"/>
            <a:t> </a:t>
          </a:r>
          <a:endParaRPr lang="ru-RU" kern="1200" dirty="0"/>
        </a:p>
      </dsp:txBody>
      <dsp:txXfrm>
        <a:off x="481115" y="2644334"/>
        <a:ext cx="2323028" cy="1642051"/>
      </dsp:txXfrm>
    </dsp:sp>
    <dsp:sp modelId="{BD992F52-D6CC-4F3C-B49E-E5205F628DCB}">
      <dsp:nvSpPr>
        <dsp:cNvPr id="0" name=""/>
        <dsp:cNvSpPr/>
      </dsp:nvSpPr>
      <dsp:spPr>
        <a:xfrm rot="18673272">
          <a:off x="2542149" y="1903160"/>
          <a:ext cx="336739" cy="6865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2559375" y="2078461"/>
        <a:ext cx="235717" cy="41192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A314B8-42AE-4A02-925C-A1B2C9D7811C}">
      <dsp:nvSpPr>
        <dsp:cNvPr id="0" name=""/>
        <dsp:cNvSpPr/>
      </dsp:nvSpPr>
      <dsp:spPr>
        <a:xfrm>
          <a:off x="0" y="953161"/>
          <a:ext cx="8229600" cy="222795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B5E4645-57C7-410D-AFE6-18B5A5603C4E}">
      <dsp:nvSpPr>
        <dsp:cNvPr id="0" name=""/>
        <dsp:cNvSpPr/>
      </dsp:nvSpPr>
      <dsp:spPr>
        <a:xfrm>
          <a:off x="216022" y="685743"/>
          <a:ext cx="3538637" cy="167097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kern="1200" dirty="0" smtClean="0"/>
            <a:t>Тренинг</a:t>
          </a:r>
          <a:endParaRPr lang="ru-RU" sz="5900" kern="1200" dirty="0"/>
        </a:p>
      </dsp:txBody>
      <dsp:txXfrm>
        <a:off x="297592" y="767313"/>
        <a:ext cx="3375497" cy="150783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D07309-B9FB-422D-B4C6-063A371C3807}">
      <dsp:nvSpPr>
        <dsp:cNvPr id="0" name=""/>
        <dsp:cNvSpPr/>
      </dsp:nvSpPr>
      <dsp:spPr>
        <a:xfrm>
          <a:off x="0" y="0"/>
          <a:ext cx="6408712" cy="10038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b="1" kern="1200" dirty="0" smtClean="0"/>
            <a:t>СЕКРЕТ УСПЕХА</a:t>
          </a:r>
          <a:endParaRPr lang="ru-RU" sz="3900" b="1" kern="1200" dirty="0"/>
        </a:p>
      </dsp:txBody>
      <dsp:txXfrm>
        <a:off x="49004" y="49004"/>
        <a:ext cx="6310704" cy="905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diagramColors" Target="../diagrams/colors8.xm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diagramQuickStyle" Target="../diagrams/quickStyle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diagramLayout" Target="../diagrams/layout8.xml"/><Relationship Id="rId5" Type="http://schemas.openxmlformats.org/officeDocument/2006/relationships/image" Target="../media/image8.png"/><Relationship Id="rId10" Type="http://schemas.openxmlformats.org/officeDocument/2006/relationships/diagramData" Target="../diagrams/data8.xml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microsoft.com/office/2007/relationships/diagramDrawing" Target="../diagrams/drawing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934593889"/>
              </p:ext>
            </p:extLst>
          </p:nvPr>
        </p:nvGraphicFramePr>
        <p:xfrm>
          <a:off x="1371600" y="4953000"/>
          <a:ext cx="6400800" cy="121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9" y="332656"/>
            <a:ext cx="6246470" cy="4333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963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3297337" y="548674"/>
            <a:ext cx="5563294" cy="5729871"/>
          </a:xfrm>
          <a:custGeom>
            <a:avLst/>
            <a:gdLst>
              <a:gd name="connsiteX0" fmla="*/ 927234 w 5729870"/>
              <a:gd name="connsiteY0" fmla="*/ 0 h 5563293"/>
              <a:gd name="connsiteX1" fmla="*/ 4802636 w 5729870"/>
              <a:gd name="connsiteY1" fmla="*/ 0 h 5563293"/>
              <a:gd name="connsiteX2" fmla="*/ 5729870 w 5729870"/>
              <a:gd name="connsiteY2" fmla="*/ 927234 h 5563293"/>
              <a:gd name="connsiteX3" fmla="*/ 5729870 w 5729870"/>
              <a:gd name="connsiteY3" fmla="*/ 5563293 h 5563293"/>
              <a:gd name="connsiteX4" fmla="*/ 5729870 w 5729870"/>
              <a:gd name="connsiteY4" fmla="*/ 5563293 h 5563293"/>
              <a:gd name="connsiteX5" fmla="*/ 0 w 5729870"/>
              <a:gd name="connsiteY5" fmla="*/ 5563293 h 5563293"/>
              <a:gd name="connsiteX6" fmla="*/ 0 w 5729870"/>
              <a:gd name="connsiteY6" fmla="*/ 5563293 h 5563293"/>
              <a:gd name="connsiteX7" fmla="*/ 0 w 5729870"/>
              <a:gd name="connsiteY7" fmla="*/ 927234 h 5563293"/>
              <a:gd name="connsiteX8" fmla="*/ 927234 w 5729870"/>
              <a:gd name="connsiteY8" fmla="*/ 0 h 5563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29870" h="5563293">
                <a:moveTo>
                  <a:pt x="5729869" y="900278"/>
                </a:moveTo>
                <a:lnTo>
                  <a:pt x="5729869" y="4663015"/>
                </a:lnTo>
                <a:cubicBezTo>
                  <a:pt x="5729869" y="5160224"/>
                  <a:pt x="5302302" y="5563293"/>
                  <a:pt x="4774872" y="5563293"/>
                </a:cubicBezTo>
                <a:lnTo>
                  <a:pt x="1" y="5563293"/>
                </a:lnTo>
                <a:lnTo>
                  <a:pt x="1" y="5563293"/>
                </a:lnTo>
                <a:lnTo>
                  <a:pt x="1" y="0"/>
                </a:lnTo>
                <a:lnTo>
                  <a:pt x="1" y="0"/>
                </a:lnTo>
                <a:lnTo>
                  <a:pt x="4774872" y="0"/>
                </a:lnTo>
                <a:cubicBezTo>
                  <a:pt x="5302302" y="0"/>
                  <a:pt x="5729869" y="403069"/>
                  <a:pt x="5729869" y="900278"/>
                </a:cubicBezTo>
                <a:close/>
              </a:path>
            </a:pathLst>
          </a:custGeom>
          <a:scene3d>
            <a:camera prst="orthographicFront"/>
            <a:lightRig rig="chilly" dir="t"/>
          </a:scene3d>
          <a:sp3d extrusionH="1700" prstMaterial="dkEdge">
            <a:bevelT w="25400" h="6350" prst="softRound"/>
            <a:bevelB w="0" h="0" prst="convex"/>
          </a:sp3d>
        </p:spPr>
        <p:style>
          <a:lnRef idx="1"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lnRef>
          <a:fillRef idx="1"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fillRef>
          <a:effectRef idx="0"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1" tIns="395403" rIns="519228" bIns="395404" numCol="1" spcCol="1270" anchor="ctr" anchorCtr="0">
            <a:noAutofit/>
          </a:bodyPr>
          <a:lstStyle/>
          <a:p>
            <a:pPr marL="171450" lvl="1" indent="-171450" algn="l" defTabSz="7112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600" b="1" kern="1200" dirty="0" smtClean="0"/>
              <a:t>Самообразовательная работа.</a:t>
            </a:r>
            <a:endParaRPr lang="ru-RU" sz="1600" b="1" kern="1200" dirty="0"/>
          </a:p>
          <a:p>
            <a:pPr marL="171450" lvl="1" indent="-171450" algn="l" defTabSz="7112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600" b="1" kern="1200" dirty="0" smtClean="0"/>
              <a:t>Чтение методической, педагогической и предметной литературы.</a:t>
            </a:r>
            <a:endParaRPr lang="ru-RU" sz="1600" b="1" kern="1200" dirty="0"/>
          </a:p>
          <a:p>
            <a:pPr marL="171450" lvl="1" indent="-171450" algn="l" defTabSz="7112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600" b="1" kern="1200" dirty="0" smtClean="0"/>
              <a:t>Обзор в Интернете</a:t>
            </a:r>
            <a:endParaRPr lang="ru-RU" sz="1600" b="1" kern="1200" dirty="0"/>
          </a:p>
          <a:p>
            <a:pPr marL="171450" lvl="1" indent="-171450" algn="l" defTabSz="7112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600" b="1" kern="1200" dirty="0" smtClean="0"/>
              <a:t>Посещение семинаров, конференций, уроков коллег.</a:t>
            </a:r>
            <a:endParaRPr lang="ru-RU" sz="1600" b="1" kern="1200" dirty="0"/>
          </a:p>
          <a:p>
            <a:pPr marL="171450" lvl="1" indent="-171450" algn="l" defTabSz="7112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600" b="1" kern="1200" dirty="0" smtClean="0"/>
              <a:t>Дискуссии, совещания, обмен опытом с коллегами.</a:t>
            </a:r>
            <a:br>
              <a:rPr lang="ru-RU" sz="1600" b="1" kern="1200" dirty="0" smtClean="0"/>
            </a:br>
            <a:r>
              <a:rPr lang="ru-RU" sz="1600" b="1" kern="1200" dirty="0" smtClean="0"/>
              <a:t> Систематическое прохождение курсов повышения квалификации.</a:t>
            </a:r>
            <a:endParaRPr lang="ru-RU" sz="1600" b="1" kern="1200" dirty="0"/>
          </a:p>
          <a:p>
            <a:pPr marL="171450" lvl="1" indent="-171450" algn="l" defTabSz="7112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600" b="1" kern="1200" dirty="0" smtClean="0"/>
              <a:t>Проведение открытых занятий для анализа со стороны коллег.</a:t>
            </a:r>
            <a:endParaRPr lang="ru-RU" sz="1600" b="1" kern="1200" dirty="0"/>
          </a:p>
          <a:p>
            <a:pPr marL="171450" lvl="1" indent="-171450" algn="l" defTabSz="7112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600" b="1" kern="1200" dirty="0" smtClean="0"/>
              <a:t>Изучение информационно-компьютерных технологий. </a:t>
            </a:r>
            <a:endParaRPr lang="ru-RU" sz="1600" b="1" kern="1200" dirty="0"/>
          </a:p>
          <a:p>
            <a:pPr marL="171450" lvl="1" indent="-171450" algn="l" defTabSz="7112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600" b="1" kern="1200" dirty="0" smtClean="0"/>
              <a:t>Общение с коллегами в учреждении, городе и в Интернете.</a:t>
            </a:r>
            <a:endParaRPr lang="ru-RU" sz="1600" b="1" kern="1200" dirty="0"/>
          </a:p>
          <a:p>
            <a:pPr marL="171450" lvl="1" indent="-171450" algn="l" defTabSz="7112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600" b="1" kern="1200" dirty="0" smtClean="0"/>
              <a:t>Участие в конкурсах в Интернете. Помещение своих разработок на сайтах в Интернете.</a:t>
            </a:r>
            <a:br>
              <a:rPr lang="ru-RU" sz="1600" b="1" kern="1200" dirty="0" smtClean="0"/>
            </a:br>
            <a:endParaRPr lang="ru-RU" sz="1600" b="1" kern="1200" dirty="0"/>
          </a:p>
        </p:txBody>
      </p:sp>
      <p:sp>
        <p:nvSpPr>
          <p:cNvPr id="5" name="Полилиния 4"/>
          <p:cNvSpPr/>
          <p:nvPr/>
        </p:nvSpPr>
        <p:spPr>
          <a:xfrm>
            <a:off x="5134" y="477214"/>
            <a:ext cx="3292203" cy="5872791"/>
          </a:xfrm>
          <a:custGeom>
            <a:avLst/>
            <a:gdLst>
              <a:gd name="connsiteX0" fmla="*/ 0 w 3292203"/>
              <a:gd name="connsiteY0" fmla="*/ 548711 h 5872791"/>
              <a:gd name="connsiteX1" fmla="*/ 548711 w 3292203"/>
              <a:gd name="connsiteY1" fmla="*/ 0 h 5872791"/>
              <a:gd name="connsiteX2" fmla="*/ 2743492 w 3292203"/>
              <a:gd name="connsiteY2" fmla="*/ 0 h 5872791"/>
              <a:gd name="connsiteX3" fmla="*/ 3292203 w 3292203"/>
              <a:gd name="connsiteY3" fmla="*/ 548711 h 5872791"/>
              <a:gd name="connsiteX4" fmla="*/ 3292203 w 3292203"/>
              <a:gd name="connsiteY4" fmla="*/ 5324080 h 5872791"/>
              <a:gd name="connsiteX5" fmla="*/ 2743492 w 3292203"/>
              <a:gd name="connsiteY5" fmla="*/ 5872791 h 5872791"/>
              <a:gd name="connsiteX6" fmla="*/ 548711 w 3292203"/>
              <a:gd name="connsiteY6" fmla="*/ 5872791 h 5872791"/>
              <a:gd name="connsiteX7" fmla="*/ 0 w 3292203"/>
              <a:gd name="connsiteY7" fmla="*/ 5324080 h 5872791"/>
              <a:gd name="connsiteX8" fmla="*/ 0 w 3292203"/>
              <a:gd name="connsiteY8" fmla="*/ 548711 h 5872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92203" h="5872791">
                <a:moveTo>
                  <a:pt x="0" y="548711"/>
                </a:moveTo>
                <a:cubicBezTo>
                  <a:pt x="0" y="245666"/>
                  <a:pt x="245666" y="0"/>
                  <a:pt x="548711" y="0"/>
                </a:cubicBezTo>
                <a:lnTo>
                  <a:pt x="2743492" y="0"/>
                </a:lnTo>
                <a:cubicBezTo>
                  <a:pt x="3046537" y="0"/>
                  <a:pt x="3292203" y="245666"/>
                  <a:pt x="3292203" y="548711"/>
                </a:cubicBezTo>
                <a:lnTo>
                  <a:pt x="3292203" y="5324080"/>
                </a:lnTo>
                <a:cubicBezTo>
                  <a:pt x="3292203" y="5627125"/>
                  <a:pt x="3046537" y="5872791"/>
                  <a:pt x="2743492" y="5872791"/>
                </a:cubicBezTo>
                <a:lnTo>
                  <a:pt x="548711" y="5872791"/>
                </a:lnTo>
                <a:cubicBezTo>
                  <a:pt x="245666" y="5872791"/>
                  <a:pt x="0" y="5627125"/>
                  <a:pt x="0" y="5324080"/>
                </a:cubicBezTo>
                <a:lnTo>
                  <a:pt x="0" y="548711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shade val="50000"/>
              <a:hueOff val="0"/>
              <a:satOff val="0"/>
              <a:lumOff val="0"/>
              <a:alphaOff val="0"/>
            </a:schemeClr>
          </a:fillRef>
          <a:effectRef idx="0">
            <a:schemeClr val="accent6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2152" tIns="206432" rIns="252152" bIns="206432" numCol="1" spcCol="1270" anchor="ctr" anchorCtr="0">
            <a:noAutofit/>
          </a:bodyPr>
          <a:lstStyle/>
          <a:p>
            <a:pPr lvl="0" algn="ctr" defTabSz="10668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kern="1200" dirty="0" smtClean="0"/>
              <a:t>Условия</a:t>
            </a:r>
            <a:r>
              <a:rPr lang="ru-RU" sz="2100" b="1" kern="1200" dirty="0" smtClean="0"/>
              <a:t> профессионального роста</a:t>
            </a:r>
            <a:br>
              <a:rPr lang="ru-RU" sz="2100" b="1" kern="1200" dirty="0" smtClean="0"/>
            </a:br>
            <a:endParaRPr lang="ru-RU" sz="2100" kern="1200" dirty="0"/>
          </a:p>
        </p:txBody>
      </p:sp>
    </p:spTree>
    <p:extLst>
      <p:ext uri="{BB962C8B-B14F-4D97-AF65-F5344CB8AC3E}">
        <p14:creationId xmlns:p14="http://schemas.microsoft.com/office/powerpoint/2010/main" val="102744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5219821"/>
              </p:ext>
            </p:extLst>
          </p:nvPr>
        </p:nvGraphicFramePr>
        <p:xfrm>
          <a:off x="467544" y="141277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83968" y="2818198"/>
            <a:ext cx="4320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Формула успеха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31931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2195739" y="620689"/>
            <a:ext cx="4823976" cy="782881"/>
          </a:xfrm>
          <a:custGeom>
            <a:avLst/>
            <a:gdLst>
              <a:gd name="connsiteX0" fmla="*/ 0 w 4823976"/>
              <a:gd name="connsiteY0" fmla="*/ 0 h 782881"/>
              <a:gd name="connsiteX1" fmla="*/ 4823976 w 4823976"/>
              <a:gd name="connsiteY1" fmla="*/ 0 h 782881"/>
              <a:gd name="connsiteX2" fmla="*/ 4823976 w 4823976"/>
              <a:gd name="connsiteY2" fmla="*/ 782881 h 782881"/>
              <a:gd name="connsiteX3" fmla="*/ 0 w 4823976"/>
              <a:gd name="connsiteY3" fmla="*/ 782881 h 782881"/>
              <a:gd name="connsiteX4" fmla="*/ 0 w 4823976"/>
              <a:gd name="connsiteY4" fmla="*/ 0 h 78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3976" h="782881">
                <a:moveTo>
                  <a:pt x="0" y="0"/>
                </a:moveTo>
                <a:lnTo>
                  <a:pt x="4823976" y="0"/>
                </a:lnTo>
                <a:lnTo>
                  <a:pt x="4823976" y="782881"/>
                </a:lnTo>
                <a:lnTo>
                  <a:pt x="0" y="7828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shade val="60000"/>
              <a:hueOff val="0"/>
              <a:satOff val="0"/>
              <a:lumOff val="0"/>
              <a:alphaOff val="0"/>
            </a:schemeClr>
          </a:fillRef>
          <a:effectRef idx="3">
            <a:schemeClr val="accent6">
              <a:shade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20" tIns="20320" rIns="20320" bIns="20320" numCol="1" spcCol="1270" anchor="ctr" anchorCtr="0">
            <a:noAutofit/>
          </a:bodyPr>
          <a:lstStyle/>
          <a:p>
            <a:pPr lvl="0" algn="ctr" defTabSz="1422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200" b="1" kern="1200" dirty="0" smtClean="0"/>
              <a:t>Перед вами дверь .</a:t>
            </a:r>
            <a:endParaRPr lang="ru-RU" sz="3200" kern="1200" dirty="0"/>
          </a:p>
        </p:txBody>
      </p:sp>
      <p:sp>
        <p:nvSpPr>
          <p:cNvPr id="3" name="Полилиния 2"/>
          <p:cNvSpPr/>
          <p:nvPr/>
        </p:nvSpPr>
        <p:spPr>
          <a:xfrm>
            <a:off x="540296" y="2389268"/>
            <a:ext cx="2379073" cy="2563773"/>
          </a:xfrm>
          <a:custGeom>
            <a:avLst/>
            <a:gdLst>
              <a:gd name="connsiteX0" fmla="*/ 0 w 2379073"/>
              <a:gd name="connsiteY0" fmla="*/ 0 h 2563773"/>
              <a:gd name="connsiteX1" fmla="*/ 2379073 w 2379073"/>
              <a:gd name="connsiteY1" fmla="*/ 0 h 2563773"/>
              <a:gd name="connsiteX2" fmla="*/ 2379073 w 2379073"/>
              <a:gd name="connsiteY2" fmla="*/ 2563773 h 2563773"/>
              <a:gd name="connsiteX3" fmla="*/ 0 w 2379073"/>
              <a:gd name="connsiteY3" fmla="*/ 2563773 h 2563773"/>
              <a:gd name="connsiteX4" fmla="*/ 0 w 2379073"/>
              <a:gd name="connsiteY4" fmla="*/ 0 h 2563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9073" h="2563773">
                <a:moveTo>
                  <a:pt x="0" y="0"/>
                </a:moveTo>
                <a:lnTo>
                  <a:pt x="2379073" y="0"/>
                </a:lnTo>
                <a:lnTo>
                  <a:pt x="2379073" y="2563773"/>
                </a:lnTo>
                <a:lnTo>
                  <a:pt x="0" y="256377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6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970" tIns="13970" rIns="13970" bIns="13970" numCol="1" spcCol="1270" anchor="ctr" anchorCtr="0">
            <a:noAutofit/>
          </a:bodyPr>
          <a:lstStyle/>
          <a:p>
            <a:pPr lvl="0" algn="ctr" defTabSz="9779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200" b="1" kern="1200" dirty="0" smtClean="0"/>
              <a:t>1. Какой она формы? (круг, квадрат, овал, треугольник, прямоугольник)</a:t>
            </a:r>
            <a:endParaRPr lang="ru-RU" sz="2200" kern="1200" dirty="0"/>
          </a:p>
        </p:txBody>
      </p:sp>
      <p:sp>
        <p:nvSpPr>
          <p:cNvPr id="4" name="Полилиния 3"/>
          <p:cNvSpPr/>
          <p:nvPr/>
        </p:nvSpPr>
        <p:spPr>
          <a:xfrm>
            <a:off x="3418071" y="2875360"/>
            <a:ext cx="2379073" cy="3361952"/>
          </a:xfrm>
          <a:custGeom>
            <a:avLst/>
            <a:gdLst>
              <a:gd name="connsiteX0" fmla="*/ 0 w 2379073"/>
              <a:gd name="connsiteY0" fmla="*/ 0 h 3361952"/>
              <a:gd name="connsiteX1" fmla="*/ 2379073 w 2379073"/>
              <a:gd name="connsiteY1" fmla="*/ 0 h 3361952"/>
              <a:gd name="connsiteX2" fmla="*/ 2379073 w 2379073"/>
              <a:gd name="connsiteY2" fmla="*/ 3361952 h 3361952"/>
              <a:gd name="connsiteX3" fmla="*/ 0 w 2379073"/>
              <a:gd name="connsiteY3" fmla="*/ 3361952 h 3361952"/>
              <a:gd name="connsiteX4" fmla="*/ 0 w 2379073"/>
              <a:gd name="connsiteY4" fmla="*/ 0 h 336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9073" h="3361952">
                <a:moveTo>
                  <a:pt x="0" y="0"/>
                </a:moveTo>
                <a:lnTo>
                  <a:pt x="2379073" y="0"/>
                </a:lnTo>
                <a:lnTo>
                  <a:pt x="2379073" y="3361952"/>
                </a:lnTo>
                <a:lnTo>
                  <a:pt x="0" y="336195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6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970" tIns="13970" rIns="13970" bIns="13970" numCol="1" spcCol="1270" anchor="ctr" anchorCtr="0">
            <a:noAutofit/>
          </a:bodyPr>
          <a:lstStyle/>
          <a:p>
            <a:pPr lvl="0" algn="ctr" defTabSz="9779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200" b="1" kern="1200" dirty="0" smtClean="0"/>
              <a:t>2. Из какого материала сделана? (дерево, стекло, железо, пластик) .</a:t>
            </a:r>
            <a:endParaRPr lang="ru-RU" sz="2200" kern="1200" dirty="0"/>
          </a:p>
        </p:txBody>
      </p:sp>
      <p:sp>
        <p:nvSpPr>
          <p:cNvPr id="9" name="Полилиния 8"/>
          <p:cNvSpPr/>
          <p:nvPr/>
        </p:nvSpPr>
        <p:spPr>
          <a:xfrm>
            <a:off x="6297654" y="2389268"/>
            <a:ext cx="2379073" cy="2993540"/>
          </a:xfrm>
          <a:custGeom>
            <a:avLst/>
            <a:gdLst>
              <a:gd name="connsiteX0" fmla="*/ 0 w 2379073"/>
              <a:gd name="connsiteY0" fmla="*/ 0 h 2993540"/>
              <a:gd name="connsiteX1" fmla="*/ 2379073 w 2379073"/>
              <a:gd name="connsiteY1" fmla="*/ 0 h 2993540"/>
              <a:gd name="connsiteX2" fmla="*/ 2379073 w 2379073"/>
              <a:gd name="connsiteY2" fmla="*/ 2993540 h 2993540"/>
              <a:gd name="connsiteX3" fmla="*/ 0 w 2379073"/>
              <a:gd name="connsiteY3" fmla="*/ 2993540 h 2993540"/>
              <a:gd name="connsiteX4" fmla="*/ 0 w 2379073"/>
              <a:gd name="connsiteY4" fmla="*/ 0 h 2993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9073" h="2993540">
                <a:moveTo>
                  <a:pt x="0" y="0"/>
                </a:moveTo>
                <a:lnTo>
                  <a:pt x="2379073" y="0"/>
                </a:lnTo>
                <a:lnTo>
                  <a:pt x="2379073" y="2993540"/>
                </a:lnTo>
                <a:lnTo>
                  <a:pt x="0" y="29935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6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970" tIns="13970" rIns="13970" bIns="13970" numCol="1" spcCol="1270" anchor="ctr" anchorCtr="0">
            <a:noAutofit/>
          </a:bodyPr>
          <a:lstStyle/>
          <a:p>
            <a:pPr lvl="0" algn="ctr" defTabSz="9779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200" b="1" kern="1200" dirty="0" smtClean="0"/>
              <a:t>3. Какого цвета? (красная, жёлтая, зелёная, синяя, белая, коричневая, чёрная) .</a:t>
            </a:r>
            <a:endParaRPr lang="ru-RU" sz="2200" kern="1200" dirty="0"/>
          </a:p>
        </p:txBody>
      </p:sp>
      <p:sp>
        <p:nvSpPr>
          <p:cNvPr id="10" name="Полилиния 9"/>
          <p:cNvSpPr/>
          <p:nvPr/>
        </p:nvSpPr>
        <p:spPr>
          <a:xfrm>
            <a:off x="1729833" y="1403570"/>
            <a:ext cx="2877894" cy="98569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877894" y="0"/>
                </a:moveTo>
                <a:lnTo>
                  <a:pt x="2877894" y="735894"/>
                </a:lnTo>
                <a:lnTo>
                  <a:pt x="0" y="735894"/>
                </a:lnTo>
                <a:lnTo>
                  <a:pt x="0" y="985697"/>
                </a:lnTo>
              </a:path>
            </a:pathLst>
          </a:custGeom>
          <a:noFill/>
        </p:spPr>
        <p:style>
          <a:lnRef idx="2">
            <a:schemeClr val="accent6">
              <a:tint val="9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6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Полилиния 10"/>
          <p:cNvSpPr/>
          <p:nvPr/>
        </p:nvSpPr>
        <p:spPr>
          <a:xfrm>
            <a:off x="4607727" y="1403570"/>
            <a:ext cx="2879464" cy="98569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5894"/>
                </a:lnTo>
                <a:lnTo>
                  <a:pt x="2879464" y="735894"/>
                </a:lnTo>
                <a:lnTo>
                  <a:pt x="2879464" y="985697"/>
                </a:lnTo>
              </a:path>
            </a:pathLst>
          </a:custGeom>
          <a:noFill/>
        </p:spPr>
        <p:style>
          <a:lnRef idx="2">
            <a:schemeClr val="accent6">
              <a:tint val="9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6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Полилиния 11"/>
          <p:cNvSpPr/>
          <p:nvPr/>
        </p:nvSpPr>
        <p:spPr>
          <a:xfrm>
            <a:off x="4561888" y="1403570"/>
            <a:ext cx="91440" cy="147178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838" y="0"/>
                </a:moveTo>
                <a:lnTo>
                  <a:pt x="45838" y="1221987"/>
                </a:lnTo>
                <a:lnTo>
                  <a:pt x="45720" y="1221987"/>
                </a:lnTo>
                <a:lnTo>
                  <a:pt x="45720" y="1471789"/>
                </a:lnTo>
              </a:path>
            </a:pathLst>
          </a:custGeom>
          <a:noFill/>
        </p:spPr>
        <p:style>
          <a:lnRef idx="2">
            <a:schemeClr val="accent6">
              <a:tint val="9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6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90195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827587" y="482153"/>
            <a:ext cx="6001643" cy="6001643"/>
          </a:xfrm>
          <a:prstGeom prst="triangl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2895" y="5629721"/>
            <a:ext cx="219551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олилиния 3"/>
          <p:cNvSpPr/>
          <p:nvPr/>
        </p:nvSpPr>
        <p:spPr>
          <a:xfrm>
            <a:off x="4302058" y="1083280"/>
            <a:ext cx="3901067" cy="857310"/>
          </a:xfrm>
          <a:custGeom>
            <a:avLst/>
            <a:gdLst>
              <a:gd name="connsiteX0" fmla="*/ 0 w 3901067"/>
              <a:gd name="connsiteY0" fmla="*/ 142888 h 857310"/>
              <a:gd name="connsiteX1" fmla="*/ 142888 w 3901067"/>
              <a:gd name="connsiteY1" fmla="*/ 0 h 857310"/>
              <a:gd name="connsiteX2" fmla="*/ 3758179 w 3901067"/>
              <a:gd name="connsiteY2" fmla="*/ 0 h 857310"/>
              <a:gd name="connsiteX3" fmla="*/ 3901067 w 3901067"/>
              <a:gd name="connsiteY3" fmla="*/ 142888 h 857310"/>
              <a:gd name="connsiteX4" fmla="*/ 3901067 w 3901067"/>
              <a:gd name="connsiteY4" fmla="*/ 714422 h 857310"/>
              <a:gd name="connsiteX5" fmla="*/ 3758179 w 3901067"/>
              <a:gd name="connsiteY5" fmla="*/ 857310 h 857310"/>
              <a:gd name="connsiteX6" fmla="*/ 142888 w 3901067"/>
              <a:gd name="connsiteY6" fmla="*/ 857310 h 857310"/>
              <a:gd name="connsiteX7" fmla="*/ 0 w 3901067"/>
              <a:gd name="connsiteY7" fmla="*/ 714422 h 857310"/>
              <a:gd name="connsiteX8" fmla="*/ 0 w 3901067"/>
              <a:gd name="connsiteY8" fmla="*/ 142888 h 857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1067" h="857310">
                <a:moveTo>
                  <a:pt x="0" y="142888"/>
                </a:moveTo>
                <a:cubicBezTo>
                  <a:pt x="0" y="63973"/>
                  <a:pt x="63973" y="0"/>
                  <a:pt x="142888" y="0"/>
                </a:cubicBezTo>
                <a:lnTo>
                  <a:pt x="3758179" y="0"/>
                </a:lnTo>
                <a:cubicBezTo>
                  <a:pt x="3837094" y="0"/>
                  <a:pt x="3901067" y="63973"/>
                  <a:pt x="3901067" y="142888"/>
                </a:cubicBezTo>
                <a:lnTo>
                  <a:pt x="3901067" y="714422"/>
                </a:lnTo>
                <a:cubicBezTo>
                  <a:pt x="3901067" y="793337"/>
                  <a:pt x="3837094" y="857310"/>
                  <a:pt x="3758179" y="857310"/>
                </a:cubicBezTo>
                <a:lnTo>
                  <a:pt x="142888" y="857310"/>
                </a:lnTo>
                <a:cubicBezTo>
                  <a:pt x="63973" y="857310"/>
                  <a:pt x="0" y="793337"/>
                  <a:pt x="0" y="714422"/>
                </a:cubicBezTo>
                <a:lnTo>
                  <a:pt x="0" y="142888"/>
                </a:lnTo>
                <a:close/>
              </a:path>
            </a:pathLst>
          </a:custGeom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dkEdge">
            <a:bevelT w="135400" h="16350" prst="relaxedInset"/>
            <a:contourClr>
              <a:schemeClr val="bg1"/>
            </a:contourClr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2810" tIns="102810" rIns="102810" bIns="10281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kern="1200" dirty="0" smtClean="0"/>
              <a:t>Круг - символ гармоничности, стремления к благополучию</a:t>
            </a:r>
            <a:endParaRPr lang="ru-RU" sz="1600" kern="1200" dirty="0"/>
          </a:p>
        </p:txBody>
      </p:sp>
      <p:sp>
        <p:nvSpPr>
          <p:cNvPr id="10" name="Полилиния 9"/>
          <p:cNvSpPr/>
          <p:nvPr/>
        </p:nvSpPr>
        <p:spPr>
          <a:xfrm>
            <a:off x="4302058" y="2024842"/>
            <a:ext cx="3901067" cy="876337"/>
          </a:xfrm>
          <a:custGeom>
            <a:avLst/>
            <a:gdLst>
              <a:gd name="connsiteX0" fmla="*/ 0 w 3901067"/>
              <a:gd name="connsiteY0" fmla="*/ 146059 h 876337"/>
              <a:gd name="connsiteX1" fmla="*/ 146059 w 3901067"/>
              <a:gd name="connsiteY1" fmla="*/ 0 h 876337"/>
              <a:gd name="connsiteX2" fmla="*/ 3755008 w 3901067"/>
              <a:gd name="connsiteY2" fmla="*/ 0 h 876337"/>
              <a:gd name="connsiteX3" fmla="*/ 3901067 w 3901067"/>
              <a:gd name="connsiteY3" fmla="*/ 146059 h 876337"/>
              <a:gd name="connsiteX4" fmla="*/ 3901067 w 3901067"/>
              <a:gd name="connsiteY4" fmla="*/ 730278 h 876337"/>
              <a:gd name="connsiteX5" fmla="*/ 3755008 w 3901067"/>
              <a:gd name="connsiteY5" fmla="*/ 876337 h 876337"/>
              <a:gd name="connsiteX6" fmla="*/ 146059 w 3901067"/>
              <a:gd name="connsiteY6" fmla="*/ 876337 h 876337"/>
              <a:gd name="connsiteX7" fmla="*/ 0 w 3901067"/>
              <a:gd name="connsiteY7" fmla="*/ 730278 h 876337"/>
              <a:gd name="connsiteX8" fmla="*/ 0 w 3901067"/>
              <a:gd name="connsiteY8" fmla="*/ 146059 h 876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1067" h="876337">
                <a:moveTo>
                  <a:pt x="0" y="146059"/>
                </a:moveTo>
                <a:cubicBezTo>
                  <a:pt x="0" y="65393"/>
                  <a:pt x="65393" y="0"/>
                  <a:pt x="146059" y="0"/>
                </a:cubicBezTo>
                <a:lnTo>
                  <a:pt x="3755008" y="0"/>
                </a:lnTo>
                <a:cubicBezTo>
                  <a:pt x="3835674" y="0"/>
                  <a:pt x="3901067" y="65393"/>
                  <a:pt x="3901067" y="146059"/>
                </a:cubicBezTo>
                <a:lnTo>
                  <a:pt x="3901067" y="730278"/>
                </a:lnTo>
                <a:cubicBezTo>
                  <a:pt x="3901067" y="810944"/>
                  <a:pt x="3835674" y="876337"/>
                  <a:pt x="3755008" y="876337"/>
                </a:cubicBezTo>
                <a:lnTo>
                  <a:pt x="146059" y="876337"/>
                </a:lnTo>
                <a:cubicBezTo>
                  <a:pt x="65393" y="876337"/>
                  <a:pt x="0" y="810944"/>
                  <a:pt x="0" y="730278"/>
                </a:cubicBezTo>
                <a:lnTo>
                  <a:pt x="0" y="146059"/>
                </a:lnTo>
                <a:close/>
              </a:path>
            </a:pathLst>
          </a:custGeom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dkEdge">
            <a:bevelT w="135400" h="16350" prst="relaxedInset"/>
            <a:contourClr>
              <a:schemeClr val="bg1"/>
            </a:contourClr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3739" tIns="103739" rIns="103739" bIns="103739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kern="1200" dirty="0" smtClean="0"/>
              <a:t>Квадрат - труженик, упорство, терпение, но не любит неожиданностей</a:t>
            </a:r>
            <a:endParaRPr lang="ru-RU" sz="1600" kern="1200" dirty="0"/>
          </a:p>
        </p:txBody>
      </p:sp>
      <p:sp>
        <p:nvSpPr>
          <p:cNvPr id="11" name="Полилиния 10"/>
          <p:cNvSpPr/>
          <p:nvPr/>
        </p:nvSpPr>
        <p:spPr>
          <a:xfrm>
            <a:off x="4302058" y="2985431"/>
            <a:ext cx="3901067" cy="795826"/>
          </a:xfrm>
          <a:custGeom>
            <a:avLst/>
            <a:gdLst>
              <a:gd name="connsiteX0" fmla="*/ 0 w 3901067"/>
              <a:gd name="connsiteY0" fmla="*/ 132640 h 795826"/>
              <a:gd name="connsiteX1" fmla="*/ 132640 w 3901067"/>
              <a:gd name="connsiteY1" fmla="*/ 0 h 795826"/>
              <a:gd name="connsiteX2" fmla="*/ 3768427 w 3901067"/>
              <a:gd name="connsiteY2" fmla="*/ 0 h 795826"/>
              <a:gd name="connsiteX3" fmla="*/ 3901067 w 3901067"/>
              <a:gd name="connsiteY3" fmla="*/ 132640 h 795826"/>
              <a:gd name="connsiteX4" fmla="*/ 3901067 w 3901067"/>
              <a:gd name="connsiteY4" fmla="*/ 663186 h 795826"/>
              <a:gd name="connsiteX5" fmla="*/ 3768427 w 3901067"/>
              <a:gd name="connsiteY5" fmla="*/ 795826 h 795826"/>
              <a:gd name="connsiteX6" fmla="*/ 132640 w 3901067"/>
              <a:gd name="connsiteY6" fmla="*/ 795826 h 795826"/>
              <a:gd name="connsiteX7" fmla="*/ 0 w 3901067"/>
              <a:gd name="connsiteY7" fmla="*/ 663186 h 795826"/>
              <a:gd name="connsiteX8" fmla="*/ 0 w 3901067"/>
              <a:gd name="connsiteY8" fmla="*/ 132640 h 79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1067" h="795826">
                <a:moveTo>
                  <a:pt x="0" y="132640"/>
                </a:moveTo>
                <a:cubicBezTo>
                  <a:pt x="0" y="59385"/>
                  <a:pt x="59385" y="0"/>
                  <a:pt x="132640" y="0"/>
                </a:cubicBezTo>
                <a:lnTo>
                  <a:pt x="3768427" y="0"/>
                </a:lnTo>
                <a:cubicBezTo>
                  <a:pt x="3841682" y="0"/>
                  <a:pt x="3901067" y="59385"/>
                  <a:pt x="3901067" y="132640"/>
                </a:cubicBezTo>
                <a:lnTo>
                  <a:pt x="3901067" y="663186"/>
                </a:lnTo>
                <a:cubicBezTo>
                  <a:pt x="3901067" y="736441"/>
                  <a:pt x="3841682" y="795826"/>
                  <a:pt x="3768427" y="795826"/>
                </a:cubicBezTo>
                <a:lnTo>
                  <a:pt x="132640" y="795826"/>
                </a:lnTo>
                <a:cubicBezTo>
                  <a:pt x="59385" y="795826"/>
                  <a:pt x="0" y="736441"/>
                  <a:pt x="0" y="663186"/>
                </a:cubicBezTo>
                <a:lnTo>
                  <a:pt x="0" y="132640"/>
                </a:lnTo>
                <a:close/>
              </a:path>
            </a:pathLst>
          </a:custGeom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dkEdge">
            <a:bevelT w="135400" h="16350" prst="relaxedInset"/>
            <a:contourClr>
              <a:schemeClr val="bg1"/>
            </a:contourClr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809" tIns="99809" rIns="99809" bIns="99809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kern="1200" dirty="0" smtClean="0"/>
              <a:t>Овал - клей в коллективе, может и умеет сочувствовать, сопереживать</a:t>
            </a:r>
            <a:endParaRPr lang="ru-RU" sz="1600" kern="1200" dirty="0"/>
          </a:p>
        </p:txBody>
      </p:sp>
      <p:sp>
        <p:nvSpPr>
          <p:cNvPr id="12" name="Полилиния 11"/>
          <p:cNvSpPr/>
          <p:nvPr/>
        </p:nvSpPr>
        <p:spPr>
          <a:xfrm>
            <a:off x="4302058" y="3865510"/>
            <a:ext cx="3901067" cy="674012"/>
          </a:xfrm>
          <a:custGeom>
            <a:avLst/>
            <a:gdLst>
              <a:gd name="connsiteX0" fmla="*/ 0 w 3901067"/>
              <a:gd name="connsiteY0" fmla="*/ 112338 h 674012"/>
              <a:gd name="connsiteX1" fmla="*/ 112338 w 3901067"/>
              <a:gd name="connsiteY1" fmla="*/ 0 h 674012"/>
              <a:gd name="connsiteX2" fmla="*/ 3788729 w 3901067"/>
              <a:gd name="connsiteY2" fmla="*/ 0 h 674012"/>
              <a:gd name="connsiteX3" fmla="*/ 3901067 w 3901067"/>
              <a:gd name="connsiteY3" fmla="*/ 112338 h 674012"/>
              <a:gd name="connsiteX4" fmla="*/ 3901067 w 3901067"/>
              <a:gd name="connsiteY4" fmla="*/ 561674 h 674012"/>
              <a:gd name="connsiteX5" fmla="*/ 3788729 w 3901067"/>
              <a:gd name="connsiteY5" fmla="*/ 674012 h 674012"/>
              <a:gd name="connsiteX6" fmla="*/ 112338 w 3901067"/>
              <a:gd name="connsiteY6" fmla="*/ 674012 h 674012"/>
              <a:gd name="connsiteX7" fmla="*/ 0 w 3901067"/>
              <a:gd name="connsiteY7" fmla="*/ 561674 h 674012"/>
              <a:gd name="connsiteX8" fmla="*/ 0 w 3901067"/>
              <a:gd name="connsiteY8" fmla="*/ 112338 h 674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1067" h="674012">
                <a:moveTo>
                  <a:pt x="0" y="112338"/>
                </a:moveTo>
                <a:cubicBezTo>
                  <a:pt x="0" y="50295"/>
                  <a:pt x="50295" y="0"/>
                  <a:pt x="112338" y="0"/>
                </a:cubicBezTo>
                <a:lnTo>
                  <a:pt x="3788729" y="0"/>
                </a:lnTo>
                <a:cubicBezTo>
                  <a:pt x="3850772" y="0"/>
                  <a:pt x="3901067" y="50295"/>
                  <a:pt x="3901067" y="112338"/>
                </a:cubicBezTo>
                <a:lnTo>
                  <a:pt x="3901067" y="561674"/>
                </a:lnTo>
                <a:cubicBezTo>
                  <a:pt x="3901067" y="623717"/>
                  <a:pt x="3850772" y="674012"/>
                  <a:pt x="3788729" y="674012"/>
                </a:cubicBezTo>
                <a:lnTo>
                  <a:pt x="112338" y="674012"/>
                </a:lnTo>
                <a:cubicBezTo>
                  <a:pt x="50295" y="674012"/>
                  <a:pt x="0" y="623717"/>
                  <a:pt x="0" y="561674"/>
                </a:cubicBezTo>
                <a:lnTo>
                  <a:pt x="0" y="112338"/>
                </a:lnTo>
                <a:close/>
              </a:path>
            </a:pathLst>
          </a:custGeom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dkEdge">
            <a:bevelT w="135400" h="16350" prst="relaxedInset"/>
            <a:contourClr>
              <a:schemeClr val="bg1"/>
            </a:contourClr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3863" tIns="93863" rIns="93863" bIns="93863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kern="1200" dirty="0" smtClean="0"/>
              <a:t>Треугольник - лидерство упорство, уверенность, карьера.</a:t>
            </a:r>
            <a:endParaRPr lang="ru-RU" sz="1600" kern="1200" dirty="0"/>
          </a:p>
        </p:txBody>
      </p:sp>
      <p:sp>
        <p:nvSpPr>
          <p:cNvPr id="13" name="Полилиния 12"/>
          <p:cNvSpPr/>
          <p:nvPr/>
        </p:nvSpPr>
        <p:spPr>
          <a:xfrm>
            <a:off x="4302058" y="4623774"/>
            <a:ext cx="3901067" cy="1174642"/>
          </a:xfrm>
          <a:custGeom>
            <a:avLst/>
            <a:gdLst>
              <a:gd name="connsiteX0" fmla="*/ 0 w 3901067"/>
              <a:gd name="connsiteY0" fmla="*/ 195778 h 1174642"/>
              <a:gd name="connsiteX1" fmla="*/ 195778 w 3901067"/>
              <a:gd name="connsiteY1" fmla="*/ 0 h 1174642"/>
              <a:gd name="connsiteX2" fmla="*/ 3705289 w 3901067"/>
              <a:gd name="connsiteY2" fmla="*/ 0 h 1174642"/>
              <a:gd name="connsiteX3" fmla="*/ 3901067 w 3901067"/>
              <a:gd name="connsiteY3" fmla="*/ 195778 h 1174642"/>
              <a:gd name="connsiteX4" fmla="*/ 3901067 w 3901067"/>
              <a:gd name="connsiteY4" fmla="*/ 978864 h 1174642"/>
              <a:gd name="connsiteX5" fmla="*/ 3705289 w 3901067"/>
              <a:gd name="connsiteY5" fmla="*/ 1174642 h 1174642"/>
              <a:gd name="connsiteX6" fmla="*/ 195778 w 3901067"/>
              <a:gd name="connsiteY6" fmla="*/ 1174642 h 1174642"/>
              <a:gd name="connsiteX7" fmla="*/ 0 w 3901067"/>
              <a:gd name="connsiteY7" fmla="*/ 978864 h 1174642"/>
              <a:gd name="connsiteX8" fmla="*/ 0 w 3901067"/>
              <a:gd name="connsiteY8" fmla="*/ 195778 h 117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1067" h="1174642">
                <a:moveTo>
                  <a:pt x="0" y="195778"/>
                </a:moveTo>
                <a:cubicBezTo>
                  <a:pt x="0" y="87653"/>
                  <a:pt x="87653" y="0"/>
                  <a:pt x="195778" y="0"/>
                </a:cubicBezTo>
                <a:lnTo>
                  <a:pt x="3705289" y="0"/>
                </a:lnTo>
                <a:cubicBezTo>
                  <a:pt x="3813414" y="0"/>
                  <a:pt x="3901067" y="87653"/>
                  <a:pt x="3901067" y="195778"/>
                </a:cubicBezTo>
                <a:lnTo>
                  <a:pt x="3901067" y="978864"/>
                </a:lnTo>
                <a:cubicBezTo>
                  <a:pt x="3901067" y="1086989"/>
                  <a:pt x="3813414" y="1174642"/>
                  <a:pt x="3705289" y="1174642"/>
                </a:cubicBezTo>
                <a:lnTo>
                  <a:pt x="195778" y="1174642"/>
                </a:lnTo>
                <a:cubicBezTo>
                  <a:pt x="87653" y="1174642"/>
                  <a:pt x="0" y="1086989"/>
                  <a:pt x="0" y="978864"/>
                </a:cubicBezTo>
                <a:lnTo>
                  <a:pt x="0" y="195778"/>
                </a:lnTo>
                <a:close/>
              </a:path>
            </a:pathLst>
          </a:custGeom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dkEdge">
            <a:bevelT w="135400" h="16350" prst="relaxedInset"/>
            <a:contourClr>
              <a:schemeClr val="bg1"/>
            </a:contourClr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8301" tIns="118301" rIns="118301" bIns="118301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kern="1200" dirty="0" smtClean="0"/>
              <a:t>Прямоугольник - в постоянном поиске, любознателен, переходящий от одной формы к другой.</a:t>
            </a:r>
            <a:endParaRPr lang="ru-RU" sz="1600" kern="1200" dirty="0"/>
          </a:p>
        </p:txBody>
      </p:sp>
    </p:spTree>
    <p:extLst>
      <p:ext uri="{BB962C8B-B14F-4D97-AF65-F5344CB8AC3E}">
        <p14:creationId xmlns:p14="http://schemas.microsoft.com/office/powerpoint/2010/main" val="425078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ирог 4"/>
          <p:cNvSpPr/>
          <p:nvPr/>
        </p:nvSpPr>
        <p:spPr>
          <a:xfrm>
            <a:off x="850957" y="857950"/>
            <a:ext cx="4536995" cy="5428260"/>
          </a:xfrm>
          <a:prstGeom prst="pie">
            <a:avLst>
              <a:gd name="adj1" fmla="val 5400000"/>
              <a:gd name="adj2" fmla="val 1620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Полилиния 5"/>
          <p:cNvSpPr/>
          <p:nvPr/>
        </p:nvSpPr>
        <p:spPr>
          <a:xfrm>
            <a:off x="1871779" y="368660"/>
            <a:ext cx="6540810" cy="5976664"/>
          </a:xfrm>
          <a:custGeom>
            <a:avLst/>
            <a:gdLst>
              <a:gd name="connsiteX0" fmla="*/ 0 w 5588612"/>
              <a:gd name="connsiteY0" fmla="*/ 0 h 4953384"/>
              <a:gd name="connsiteX1" fmla="*/ 5588612 w 5588612"/>
              <a:gd name="connsiteY1" fmla="*/ 0 h 4953384"/>
              <a:gd name="connsiteX2" fmla="*/ 5588612 w 5588612"/>
              <a:gd name="connsiteY2" fmla="*/ 4953384 h 4953384"/>
              <a:gd name="connsiteX3" fmla="*/ 0 w 5588612"/>
              <a:gd name="connsiteY3" fmla="*/ 4953384 h 4953384"/>
              <a:gd name="connsiteX4" fmla="*/ 0 w 5588612"/>
              <a:gd name="connsiteY4" fmla="*/ 0 h 4953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8612" h="4953384">
                <a:moveTo>
                  <a:pt x="0" y="0"/>
                </a:moveTo>
                <a:lnTo>
                  <a:pt x="5588612" y="0"/>
                </a:lnTo>
                <a:lnTo>
                  <a:pt x="5588612" y="4953384"/>
                </a:lnTo>
                <a:lnTo>
                  <a:pt x="0" y="4953384"/>
                </a:lnTo>
                <a:lnTo>
                  <a:pt x="0" y="0"/>
                </a:lnTo>
                <a:close/>
              </a:path>
            </a:pathLst>
          </a:custGeom>
          <a:solidFill>
            <a:srgbClr val="FF6600">
              <a:alpha val="89804"/>
            </a:srgbClr>
          </a:soli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03767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i="1" kern="1200" dirty="0" smtClean="0"/>
              <a:t>Красная - детство, радость, общение</a:t>
            </a:r>
            <a:endParaRPr lang="ru-RU" sz="1600" i="1" kern="1200" dirty="0"/>
          </a:p>
        </p:txBody>
      </p:sp>
      <p:sp>
        <p:nvSpPr>
          <p:cNvPr id="7" name="Пирог 6"/>
          <p:cNvSpPr/>
          <p:nvPr/>
        </p:nvSpPr>
        <p:spPr>
          <a:xfrm>
            <a:off x="1191231" y="1400774"/>
            <a:ext cx="3856447" cy="4614022"/>
          </a:xfrm>
          <a:prstGeom prst="pie">
            <a:avLst>
              <a:gd name="adj1" fmla="val 5400000"/>
              <a:gd name="adj2" fmla="val 1620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Полилиния 7"/>
          <p:cNvSpPr/>
          <p:nvPr/>
        </p:nvSpPr>
        <p:spPr>
          <a:xfrm>
            <a:off x="2212056" y="1304764"/>
            <a:ext cx="6200559" cy="4710032"/>
          </a:xfrm>
          <a:custGeom>
            <a:avLst/>
            <a:gdLst>
              <a:gd name="connsiteX0" fmla="*/ 0 w 5646260"/>
              <a:gd name="connsiteY0" fmla="*/ 0 h 4113705"/>
              <a:gd name="connsiteX1" fmla="*/ 5646260 w 5646260"/>
              <a:gd name="connsiteY1" fmla="*/ 0 h 4113705"/>
              <a:gd name="connsiteX2" fmla="*/ 5646260 w 5646260"/>
              <a:gd name="connsiteY2" fmla="*/ 4113705 h 4113705"/>
              <a:gd name="connsiteX3" fmla="*/ 0 w 5646260"/>
              <a:gd name="connsiteY3" fmla="*/ 4113705 h 4113705"/>
              <a:gd name="connsiteX4" fmla="*/ 0 w 5646260"/>
              <a:gd name="connsiteY4" fmla="*/ 0 h 4113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6260" h="4113705">
                <a:moveTo>
                  <a:pt x="0" y="0"/>
                </a:moveTo>
                <a:lnTo>
                  <a:pt x="5646260" y="0"/>
                </a:lnTo>
                <a:lnTo>
                  <a:pt x="5646260" y="4113705"/>
                </a:lnTo>
                <a:lnTo>
                  <a:pt x="0" y="4113705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90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3675461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i="1" kern="1200" dirty="0" smtClean="0"/>
              <a:t>Жёлтая - работа по настроению, зависть, ревность</a:t>
            </a:r>
            <a:endParaRPr lang="ru-RU" sz="1600" i="1" kern="1200" dirty="0"/>
          </a:p>
        </p:txBody>
      </p:sp>
      <p:sp>
        <p:nvSpPr>
          <p:cNvPr id="9" name="Пирог 8"/>
          <p:cNvSpPr/>
          <p:nvPr/>
        </p:nvSpPr>
        <p:spPr>
          <a:xfrm>
            <a:off x="1531506" y="1943600"/>
            <a:ext cx="3175897" cy="3799783"/>
          </a:xfrm>
          <a:prstGeom prst="pie">
            <a:avLst>
              <a:gd name="adj1" fmla="val 5400000"/>
              <a:gd name="adj2" fmla="val 1620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Полилиния 9"/>
          <p:cNvSpPr/>
          <p:nvPr/>
        </p:nvSpPr>
        <p:spPr>
          <a:xfrm>
            <a:off x="2552332" y="1943600"/>
            <a:ext cx="5860284" cy="3799783"/>
          </a:xfrm>
          <a:custGeom>
            <a:avLst/>
            <a:gdLst>
              <a:gd name="connsiteX0" fmla="*/ 0 w 5646260"/>
              <a:gd name="connsiteY0" fmla="*/ 0 h 3387757"/>
              <a:gd name="connsiteX1" fmla="*/ 5646260 w 5646260"/>
              <a:gd name="connsiteY1" fmla="*/ 0 h 3387757"/>
              <a:gd name="connsiteX2" fmla="*/ 5646260 w 5646260"/>
              <a:gd name="connsiteY2" fmla="*/ 3387757 h 3387757"/>
              <a:gd name="connsiteX3" fmla="*/ 0 w 5646260"/>
              <a:gd name="connsiteY3" fmla="*/ 3387757 h 3387757"/>
              <a:gd name="connsiteX4" fmla="*/ 0 w 5646260"/>
              <a:gd name="connsiteY4" fmla="*/ 0 h 3387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6260" h="3387757">
                <a:moveTo>
                  <a:pt x="0" y="0"/>
                </a:moveTo>
                <a:lnTo>
                  <a:pt x="5646260" y="0"/>
                </a:lnTo>
                <a:lnTo>
                  <a:pt x="5646260" y="3387757"/>
                </a:lnTo>
                <a:lnTo>
                  <a:pt x="0" y="33877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  <a:alpha val="9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2949513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i="1" kern="1200" dirty="0" smtClean="0"/>
              <a:t>Зелёная - спокойствие, благополучие, забота о родных</a:t>
            </a:r>
            <a:endParaRPr lang="ru-RU" sz="1600" i="1" kern="1200" dirty="0"/>
          </a:p>
        </p:txBody>
      </p:sp>
      <p:sp>
        <p:nvSpPr>
          <p:cNvPr id="11" name="Пирог 10"/>
          <p:cNvSpPr/>
          <p:nvPr/>
        </p:nvSpPr>
        <p:spPr>
          <a:xfrm>
            <a:off x="1871779" y="2486425"/>
            <a:ext cx="2495349" cy="2985545"/>
          </a:xfrm>
          <a:prstGeom prst="pie">
            <a:avLst>
              <a:gd name="adj1" fmla="val 5400000"/>
              <a:gd name="adj2" fmla="val 1620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Полилиния 11"/>
          <p:cNvSpPr/>
          <p:nvPr/>
        </p:nvSpPr>
        <p:spPr>
          <a:xfrm>
            <a:off x="2892604" y="2486425"/>
            <a:ext cx="5520011" cy="2985545"/>
          </a:xfrm>
          <a:custGeom>
            <a:avLst/>
            <a:gdLst>
              <a:gd name="connsiteX0" fmla="*/ 0 w 5646260"/>
              <a:gd name="connsiteY0" fmla="*/ 0 h 2661810"/>
              <a:gd name="connsiteX1" fmla="*/ 5646260 w 5646260"/>
              <a:gd name="connsiteY1" fmla="*/ 0 h 2661810"/>
              <a:gd name="connsiteX2" fmla="*/ 5646260 w 5646260"/>
              <a:gd name="connsiteY2" fmla="*/ 2661810 h 2661810"/>
              <a:gd name="connsiteX3" fmla="*/ 0 w 5646260"/>
              <a:gd name="connsiteY3" fmla="*/ 2661810 h 2661810"/>
              <a:gd name="connsiteX4" fmla="*/ 0 w 5646260"/>
              <a:gd name="connsiteY4" fmla="*/ 0 h 2661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6260" h="2661810">
                <a:moveTo>
                  <a:pt x="0" y="0"/>
                </a:moveTo>
                <a:lnTo>
                  <a:pt x="5646260" y="0"/>
                </a:lnTo>
                <a:lnTo>
                  <a:pt x="5646260" y="2661810"/>
                </a:lnTo>
                <a:lnTo>
                  <a:pt x="0" y="2661810"/>
                </a:lnTo>
                <a:lnTo>
                  <a:pt x="0" y="0"/>
                </a:lnTo>
                <a:close/>
              </a:path>
            </a:pathLst>
          </a:custGeom>
          <a:solidFill>
            <a:srgbClr val="6699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45720" tIns="45720" rIns="45720" bIns="2223561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i="1" kern="1200" dirty="0" smtClean="0"/>
              <a:t>Синяя - доброта, верность, постоянство, взгляд вперёд (будущее</a:t>
            </a:r>
            <a:r>
              <a:rPr lang="ru-RU" sz="1200" b="1" kern="1200" dirty="0" smtClean="0"/>
              <a:t>)</a:t>
            </a:r>
            <a:endParaRPr lang="ru-RU" sz="1200" kern="1200" dirty="0"/>
          </a:p>
        </p:txBody>
      </p:sp>
      <p:sp>
        <p:nvSpPr>
          <p:cNvPr id="13" name="Пирог 12"/>
          <p:cNvSpPr/>
          <p:nvPr/>
        </p:nvSpPr>
        <p:spPr>
          <a:xfrm>
            <a:off x="2212056" y="3029256"/>
            <a:ext cx="1814795" cy="2171301"/>
          </a:xfrm>
          <a:prstGeom prst="pie">
            <a:avLst>
              <a:gd name="adj1" fmla="val 5400000"/>
              <a:gd name="adj2" fmla="val 1620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Полилиния 13"/>
          <p:cNvSpPr/>
          <p:nvPr/>
        </p:nvSpPr>
        <p:spPr>
          <a:xfrm>
            <a:off x="2892604" y="3104964"/>
            <a:ext cx="5520011" cy="2095593"/>
          </a:xfrm>
          <a:custGeom>
            <a:avLst/>
            <a:gdLst>
              <a:gd name="connsiteX0" fmla="*/ 0 w 5646260"/>
              <a:gd name="connsiteY0" fmla="*/ 0 h 1935858"/>
              <a:gd name="connsiteX1" fmla="*/ 5646260 w 5646260"/>
              <a:gd name="connsiteY1" fmla="*/ 0 h 1935858"/>
              <a:gd name="connsiteX2" fmla="*/ 5646260 w 5646260"/>
              <a:gd name="connsiteY2" fmla="*/ 1935858 h 1935858"/>
              <a:gd name="connsiteX3" fmla="*/ 0 w 5646260"/>
              <a:gd name="connsiteY3" fmla="*/ 1935858 h 1935858"/>
              <a:gd name="connsiteX4" fmla="*/ 0 w 5646260"/>
              <a:gd name="connsiteY4" fmla="*/ 0 h 1935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6260" h="1935858">
                <a:moveTo>
                  <a:pt x="0" y="0"/>
                </a:moveTo>
                <a:lnTo>
                  <a:pt x="5646260" y="0"/>
                </a:lnTo>
                <a:lnTo>
                  <a:pt x="5646260" y="1935858"/>
                </a:lnTo>
                <a:lnTo>
                  <a:pt x="0" y="193585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45720" tIns="45720" rIns="45720" bIns="1497614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i="1" kern="1200" dirty="0" smtClean="0"/>
              <a:t>Белая - чистота, холодность по отношению к другим, жить по правилам.</a:t>
            </a:r>
            <a:endParaRPr lang="ru-RU" sz="1600" i="1" kern="1200" dirty="0"/>
          </a:p>
        </p:txBody>
      </p:sp>
      <p:sp>
        <p:nvSpPr>
          <p:cNvPr id="15" name="Пирог 14"/>
          <p:cNvSpPr/>
          <p:nvPr/>
        </p:nvSpPr>
        <p:spPr>
          <a:xfrm>
            <a:off x="2552331" y="3572081"/>
            <a:ext cx="1134247" cy="1357063"/>
          </a:xfrm>
          <a:prstGeom prst="pie">
            <a:avLst>
              <a:gd name="adj1" fmla="val 5400000"/>
              <a:gd name="adj2" fmla="val 1620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Полилиния 15"/>
          <p:cNvSpPr/>
          <p:nvPr/>
        </p:nvSpPr>
        <p:spPr>
          <a:xfrm>
            <a:off x="3119455" y="3659779"/>
            <a:ext cx="5293160" cy="1269364"/>
          </a:xfrm>
          <a:custGeom>
            <a:avLst/>
            <a:gdLst>
              <a:gd name="connsiteX0" fmla="*/ 0 w 5646260"/>
              <a:gd name="connsiteY0" fmla="*/ 0 h 1209911"/>
              <a:gd name="connsiteX1" fmla="*/ 5646260 w 5646260"/>
              <a:gd name="connsiteY1" fmla="*/ 0 h 1209911"/>
              <a:gd name="connsiteX2" fmla="*/ 5646260 w 5646260"/>
              <a:gd name="connsiteY2" fmla="*/ 1209911 h 1209911"/>
              <a:gd name="connsiteX3" fmla="*/ 0 w 5646260"/>
              <a:gd name="connsiteY3" fmla="*/ 1209911 h 1209911"/>
              <a:gd name="connsiteX4" fmla="*/ 0 w 5646260"/>
              <a:gd name="connsiteY4" fmla="*/ 0 h 1209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6260" h="1209911">
                <a:moveTo>
                  <a:pt x="0" y="0"/>
                </a:moveTo>
                <a:lnTo>
                  <a:pt x="5646260" y="0"/>
                </a:lnTo>
                <a:lnTo>
                  <a:pt x="5646260" y="1209911"/>
                </a:lnTo>
                <a:lnTo>
                  <a:pt x="0" y="120991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90000"/>
            </a:schemeClr>
          </a:soli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771667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i="1" kern="1200" dirty="0" smtClean="0"/>
              <a:t>Коричневая - твёрдо уверенные люди, переживают по мелочам.</a:t>
            </a:r>
            <a:endParaRPr lang="ru-RU" sz="1600" i="1" kern="1200" dirty="0"/>
          </a:p>
        </p:txBody>
      </p:sp>
      <p:sp>
        <p:nvSpPr>
          <p:cNvPr id="17" name="Пирог 16"/>
          <p:cNvSpPr/>
          <p:nvPr/>
        </p:nvSpPr>
        <p:spPr>
          <a:xfrm>
            <a:off x="2892604" y="4114907"/>
            <a:ext cx="453698" cy="542825"/>
          </a:xfrm>
          <a:prstGeom prst="pie">
            <a:avLst>
              <a:gd name="adj1" fmla="val 5400000"/>
              <a:gd name="adj2" fmla="val 1620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Полилиния 17"/>
          <p:cNvSpPr/>
          <p:nvPr/>
        </p:nvSpPr>
        <p:spPr>
          <a:xfrm>
            <a:off x="3119453" y="4114907"/>
            <a:ext cx="5293162" cy="542825"/>
          </a:xfrm>
          <a:custGeom>
            <a:avLst/>
            <a:gdLst>
              <a:gd name="connsiteX0" fmla="*/ 0 w 5646260"/>
              <a:gd name="connsiteY0" fmla="*/ 0 h 483964"/>
              <a:gd name="connsiteX1" fmla="*/ 5646260 w 5646260"/>
              <a:gd name="connsiteY1" fmla="*/ 0 h 483964"/>
              <a:gd name="connsiteX2" fmla="*/ 5646260 w 5646260"/>
              <a:gd name="connsiteY2" fmla="*/ 483964 h 483964"/>
              <a:gd name="connsiteX3" fmla="*/ 0 w 5646260"/>
              <a:gd name="connsiteY3" fmla="*/ 483964 h 483964"/>
              <a:gd name="connsiteX4" fmla="*/ 0 w 5646260"/>
              <a:gd name="connsiteY4" fmla="*/ 0 h 48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6260" h="483964">
                <a:moveTo>
                  <a:pt x="0" y="0"/>
                </a:moveTo>
                <a:lnTo>
                  <a:pt x="5646260" y="0"/>
                </a:lnTo>
                <a:lnTo>
                  <a:pt x="5646260" y="483964"/>
                </a:lnTo>
                <a:lnTo>
                  <a:pt x="0" y="48396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  <a:alpha val="90000"/>
            </a:schemeClr>
          </a:soli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i="1" kern="1200" dirty="0" smtClean="0"/>
              <a:t>Чёрная - тайность и неизвестность.</a:t>
            </a:r>
            <a:endParaRPr lang="ru-RU" sz="1600" i="1" kern="1200" dirty="0"/>
          </a:p>
        </p:txBody>
      </p:sp>
      <p:sp>
        <p:nvSpPr>
          <p:cNvPr id="19" name="TextBox 18"/>
          <p:cNvSpPr txBox="1"/>
          <p:nvPr/>
        </p:nvSpPr>
        <p:spPr>
          <a:xfrm rot="1760753">
            <a:off x="1220426" y="3465751"/>
            <a:ext cx="1576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ЦВЕТ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19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4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омб 2"/>
          <p:cNvSpPr/>
          <p:nvPr/>
        </p:nvSpPr>
        <p:spPr>
          <a:xfrm>
            <a:off x="467544" y="980728"/>
            <a:ext cx="1800558" cy="5544616"/>
          </a:xfrm>
          <a:prstGeom prst="diamond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Полилиния 5"/>
          <p:cNvSpPr/>
          <p:nvPr/>
        </p:nvSpPr>
        <p:spPr>
          <a:xfrm>
            <a:off x="2483762" y="980728"/>
            <a:ext cx="3503585" cy="2162400"/>
          </a:xfrm>
          <a:custGeom>
            <a:avLst/>
            <a:gdLst>
              <a:gd name="connsiteX0" fmla="*/ 0 w 3503585"/>
              <a:gd name="connsiteY0" fmla="*/ 360407 h 2162400"/>
              <a:gd name="connsiteX1" fmla="*/ 360407 w 3503585"/>
              <a:gd name="connsiteY1" fmla="*/ 0 h 2162400"/>
              <a:gd name="connsiteX2" fmla="*/ 3143178 w 3503585"/>
              <a:gd name="connsiteY2" fmla="*/ 0 h 2162400"/>
              <a:gd name="connsiteX3" fmla="*/ 3503585 w 3503585"/>
              <a:gd name="connsiteY3" fmla="*/ 360407 h 2162400"/>
              <a:gd name="connsiteX4" fmla="*/ 3503585 w 3503585"/>
              <a:gd name="connsiteY4" fmla="*/ 1801993 h 2162400"/>
              <a:gd name="connsiteX5" fmla="*/ 3143178 w 3503585"/>
              <a:gd name="connsiteY5" fmla="*/ 2162400 h 2162400"/>
              <a:gd name="connsiteX6" fmla="*/ 360407 w 3503585"/>
              <a:gd name="connsiteY6" fmla="*/ 2162400 h 2162400"/>
              <a:gd name="connsiteX7" fmla="*/ 0 w 3503585"/>
              <a:gd name="connsiteY7" fmla="*/ 1801993 h 2162400"/>
              <a:gd name="connsiteX8" fmla="*/ 0 w 3503585"/>
              <a:gd name="connsiteY8" fmla="*/ 360407 h 21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03585" h="2162400">
                <a:moveTo>
                  <a:pt x="0" y="360407"/>
                </a:moveTo>
                <a:cubicBezTo>
                  <a:pt x="0" y="161360"/>
                  <a:pt x="161360" y="0"/>
                  <a:pt x="360407" y="0"/>
                </a:cubicBezTo>
                <a:lnTo>
                  <a:pt x="3143178" y="0"/>
                </a:lnTo>
                <a:cubicBezTo>
                  <a:pt x="3342225" y="0"/>
                  <a:pt x="3503585" y="161360"/>
                  <a:pt x="3503585" y="360407"/>
                </a:cubicBezTo>
                <a:lnTo>
                  <a:pt x="3503585" y="1801993"/>
                </a:lnTo>
                <a:cubicBezTo>
                  <a:pt x="3503585" y="2001040"/>
                  <a:pt x="3342225" y="2162400"/>
                  <a:pt x="3143178" y="2162400"/>
                </a:cubicBezTo>
                <a:lnTo>
                  <a:pt x="360407" y="2162400"/>
                </a:lnTo>
                <a:cubicBezTo>
                  <a:pt x="161360" y="2162400"/>
                  <a:pt x="0" y="2001040"/>
                  <a:pt x="0" y="1801993"/>
                </a:cubicBezTo>
                <a:lnTo>
                  <a:pt x="0" y="360407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4140" tIns="174140" rIns="174140" bIns="174140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b="1" kern="1200" dirty="0" smtClean="0"/>
              <a:t>Дерево </a:t>
            </a:r>
          </a:p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b="1" kern="1200" dirty="0" smtClean="0"/>
              <a:t>- поддаётся изменениям со стороны, задумок и планов много, но не всегда сам их осуществляет, ждёт помощи других.</a:t>
            </a:r>
            <a:endParaRPr lang="ru-RU" sz="1800" kern="1200" dirty="0"/>
          </a:p>
        </p:txBody>
      </p:sp>
      <p:sp>
        <p:nvSpPr>
          <p:cNvPr id="7" name="Полилиния 6"/>
          <p:cNvSpPr/>
          <p:nvPr/>
        </p:nvSpPr>
        <p:spPr>
          <a:xfrm>
            <a:off x="6444216" y="980728"/>
            <a:ext cx="2162400" cy="2162400"/>
          </a:xfrm>
          <a:custGeom>
            <a:avLst/>
            <a:gdLst>
              <a:gd name="connsiteX0" fmla="*/ 0 w 2162400"/>
              <a:gd name="connsiteY0" fmla="*/ 360407 h 2162400"/>
              <a:gd name="connsiteX1" fmla="*/ 360407 w 2162400"/>
              <a:gd name="connsiteY1" fmla="*/ 0 h 2162400"/>
              <a:gd name="connsiteX2" fmla="*/ 1801993 w 2162400"/>
              <a:gd name="connsiteY2" fmla="*/ 0 h 2162400"/>
              <a:gd name="connsiteX3" fmla="*/ 2162400 w 2162400"/>
              <a:gd name="connsiteY3" fmla="*/ 360407 h 2162400"/>
              <a:gd name="connsiteX4" fmla="*/ 2162400 w 2162400"/>
              <a:gd name="connsiteY4" fmla="*/ 1801993 h 2162400"/>
              <a:gd name="connsiteX5" fmla="*/ 1801993 w 2162400"/>
              <a:gd name="connsiteY5" fmla="*/ 2162400 h 2162400"/>
              <a:gd name="connsiteX6" fmla="*/ 360407 w 2162400"/>
              <a:gd name="connsiteY6" fmla="*/ 2162400 h 2162400"/>
              <a:gd name="connsiteX7" fmla="*/ 0 w 2162400"/>
              <a:gd name="connsiteY7" fmla="*/ 1801993 h 2162400"/>
              <a:gd name="connsiteX8" fmla="*/ 0 w 2162400"/>
              <a:gd name="connsiteY8" fmla="*/ 360407 h 21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2400" h="2162400">
                <a:moveTo>
                  <a:pt x="0" y="360407"/>
                </a:moveTo>
                <a:cubicBezTo>
                  <a:pt x="0" y="161360"/>
                  <a:pt x="161360" y="0"/>
                  <a:pt x="360407" y="0"/>
                </a:cubicBezTo>
                <a:lnTo>
                  <a:pt x="1801993" y="0"/>
                </a:lnTo>
                <a:cubicBezTo>
                  <a:pt x="2001040" y="0"/>
                  <a:pt x="2162400" y="161360"/>
                  <a:pt x="2162400" y="360407"/>
                </a:cubicBezTo>
                <a:lnTo>
                  <a:pt x="2162400" y="1801993"/>
                </a:lnTo>
                <a:cubicBezTo>
                  <a:pt x="2162400" y="2001040"/>
                  <a:pt x="2001040" y="2162400"/>
                  <a:pt x="1801993" y="2162400"/>
                </a:cubicBezTo>
                <a:lnTo>
                  <a:pt x="360407" y="2162400"/>
                </a:lnTo>
                <a:cubicBezTo>
                  <a:pt x="161360" y="2162400"/>
                  <a:pt x="0" y="2001040"/>
                  <a:pt x="0" y="1801993"/>
                </a:cubicBezTo>
                <a:lnTo>
                  <a:pt x="0" y="360407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4140" tIns="174140" rIns="174140" bIns="174140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b="1" kern="1200" dirty="0" smtClean="0"/>
              <a:t>Стекло - прозрачный, постоянно в ожидании, предвидит на перёд.</a:t>
            </a:r>
            <a:endParaRPr lang="ru-RU" sz="1800" kern="1200" dirty="0"/>
          </a:p>
        </p:txBody>
      </p:sp>
      <p:sp>
        <p:nvSpPr>
          <p:cNvPr id="8" name="Полилиния 7"/>
          <p:cNvSpPr/>
          <p:nvPr/>
        </p:nvSpPr>
        <p:spPr>
          <a:xfrm>
            <a:off x="2699786" y="3933059"/>
            <a:ext cx="3503585" cy="2162400"/>
          </a:xfrm>
          <a:custGeom>
            <a:avLst/>
            <a:gdLst>
              <a:gd name="connsiteX0" fmla="*/ 0 w 3503585"/>
              <a:gd name="connsiteY0" fmla="*/ 360407 h 2162400"/>
              <a:gd name="connsiteX1" fmla="*/ 360407 w 3503585"/>
              <a:gd name="connsiteY1" fmla="*/ 0 h 2162400"/>
              <a:gd name="connsiteX2" fmla="*/ 3143178 w 3503585"/>
              <a:gd name="connsiteY2" fmla="*/ 0 h 2162400"/>
              <a:gd name="connsiteX3" fmla="*/ 3503585 w 3503585"/>
              <a:gd name="connsiteY3" fmla="*/ 360407 h 2162400"/>
              <a:gd name="connsiteX4" fmla="*/ 3503585 w 3503585"/>
              <a:gd name="connsiteY4" fmla="*/ 1801993 h 2162400"/>
              <a:gd name="connsiteX5" fmla="*/ 3143178 w 3503585"/>
              <a:gd name="connsiteY5" fmla="*/ 2162400 h 2162400"/>
              <a:gd name="connsiteX6" fmla="*/ 360407 w 3503585"/>
              <a:gd name="connsiteY6" fmla="*/ 2162400 h 2162400"/>
              <a:gd name="connsiteX7" fmla="*/ 0 w 3503585"/>
              <a:gd name="connsiteY7" fmla="*/ 1801993 h 2162400"/>
              <a:gd name="connsiteX8" fmla="*/ 0 w 3503585"/>
              <a:gd name="connsiteY8" fmla="*/ 360407 h 21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03585" h="2162400">
                <a:moveTo>
                  <a:pt x="0" y="360407"/>
                </a:moveTo>
                <a:cubicBezTo>
                  <a:pt x="0" y="161360"/>
                  <a:pt x="161360" y="0"/>
                  <a:pt x="360407" y="0"/>
                </a:cubicBezTo>
                <a:lnTo>
                  <a:pt x="3143178" y="0"/>
                </a:lnTo>
                <a:cubicBezTo>
                  <a:pt x="3342225" y="0"/>
                  <a:pt x="3503585" y="161360"/>
                  <a:pt x="3503585" y="360407"/>
                </a:cubicBezTo>
                <a:lnTo>
                  <a:pt x="3503585" y="1801993"/>
                </a:lnTo>
                <a:cubicBezTo>
                  <a:pt x="3503585" y="2001040"/>
                  <a:pt x="3342225" y="2162400"/>
                  <a:pt x="3143178" y="2162400"/>
                </a:cubicBezTo>
                <a:lnTo>
                  <a:pt x="360407" y="2162400"/>
                </a:lnTo>
                <a:cubicBezTo>
                  <a:pt x="161360" y="2162400"/>
                  <a:pt x="0" y="2001040"/>
                  <a:pt x="0" y="1801993"/>
                </a:cubicBezTo>
                <a:lnTo>
                  <a:pt x="0" y="360407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4140" tIns="174140" rIns="174140" bIns="174140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b="1" kern="1200" dirty="0" smtClean="0"/>
              <a:t>Железо</a:t>
            </a:r>
          </a:p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b="1" kern="1200" dirty="0" smtClean="0"/>
              <a:t> - звёздный, крепкий, сам себе куёт судьбу.</a:t>
            </a:r>
            <a:endParaRPr lang="ru-RU" sz="1800" kern="1200" dirty="0"/>
          </a:p>
        </p:txBody>
      </p:sp>
      <p:sp>
        <p:nvSpPr>
          <p:cNvPr id="9" name="Полилиния 8"/>
          <p:cNvSpPr/>
          <p:nvPr/>
        </p:nvSpPr>
        <p:spPr>
          <a:xfrm>
            <a:off x="6585741" y="3861051"/>
            <a:ext cx="2162400" cy="2162400"/>
          </a:xfrm>
          <a:custGeom>
            <a:avLst/>
            <a:gdLst>
              <a:gd name="connsiteX0" fmla="*/ 0 w 2162400"/>
              <a:gd name="connsiteY0" fmla="*/ 360407 h 2162400"/>
              <a:gd name="connsiteX1" fmla="*/ 360407 w 2162400"/>
              <a:gd name="connsiteY1" fmla="*/ 0 h 2162400"/>
              <a:gd name="connsiteX2" fmla="*/ 1801993 w 2162400"/>
              <a:gd name="connsiteY2" fmla="*/ 0 h 2162400"/>
              <a:gd name="connsiteX3" fmla="*/ 2162400 w 2162400"/>
              <a:gd name="connsiteY3" fmla="*/ 360407 h 2162400"/>
              <a:gd name="connsiteX4" fmla="*/ 2162400 w 2162400"/>
              <a:gd name="connsiteY4" fmla="*/ 1801993 h 2162400"/>
              <a:gd name="connsiteX5" fmla="*/ 1801993 w 2162400"/>
              <a:gd name="connsiteY5" fmla="*/ 2162400 h 2162400"/>
              <a:gd name="connsiteX6" fmla="*/ 360407 w 2162400"/>
              <a:gd name="connsiteY6" fmla="*/ 2162400 h 2162400"/>
              <a:gd name="connsiteX7" fmla="*/ 0 w 2162400"/>
              <a:gd name="connsiteY7" fmla="*/ 1801993 h 2162400"/>
              <a:gd name="connsiteX8" fmla="*/ 0 w 2162400"/>
              <a:gd name="connsiteY8" fmla="*/ 360407 h 21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2400" h="2162400">
                <a:moveTo>
                  <a:pt x="0" y="360407"/>
                </a:moveTo>
                <a:cubicBezTo>
                  <a:pt x="0" y="161360"/>
                  <a:pt x="161360" y="0"/>
                  <a:pt x="360407" y="0"/>
                </a:cubicBezTo>
                <a:lnTo>
                  <a:pt x="1801993" y="0"/>
                </a:lnTo>
                <a:cubicBezTo>
                  <a:pt x="2001040" y="0"/>
                  <a:pt x="2162400" y="161360"/>
                  <a:pt x="2162400" y="360407"/>
                </a:cubicBezTo>
                <a:lnTo>
                  <a:pt x="2162400" y="1801993"/>
                </a:lnTo>
                <a:cubicBezTo>
                  <a:pt x="2162400" y="2001040"/>
                  <a:pt x="2001040" y="2162400"/>
                  <a:pt x="1801993" y="2162400"/>
                </a:cubicBezTo>
                <a:lnTo>
                  <a:pt x="360407" y="2162400"/>
                </a:lnTo>
                <a:cubicBezTo>
                  <a:pt x="161360" y="2162400"/>
                  <a:pt x="0" y="2001040"/>
                  <a:pt x="0" y="1801993"/>
                </a:cubicBezTo>
                <a:lnTo>
                  <a:pt x="0" y="360407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4140" tIns="174140" rIns="174140" bIns="174140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b="1" kern="1200" dirty="0" smtClean="0"/>
              <a:t>Пластик - годный для лепки, может измениться в любой момент.</a:t>
            </a:r>
            <a:endParaRPr lang="ru-RU" sz="1800" kern="1200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1844824"/>
            <a:ext cx="669094" cy="4006882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pPr algn="ctr"/>
            <a:r>
              <a:rPr lang="ru-RU" sz="2400" b="1" dirty="0" smtClean="0"/>
              <a:t>МАТЕРИАЛ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3007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Фигура, имеющая форму буквы L 4"/>
          <p:cNvSpPr/>
          <p:nvPr/>
        </p:nvSpPr>
        <p:spPr>
          <a:xfrm rot="5400000">
            <a:off x="457157" y="3712739"/>
            <a:ext cx="603438" cy="1004107"/>
          </a:xfrm>
          <a:prstGeom prst="corner">
            <a:avLst>
              <a:gd name="adj1" fmla="val 16120"/>
              <a:gd name="adj2" fmla="val 16110"/>
            </a:avLst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Полилиния 5"/>
          <p:cNvSpPr/>
          <p:nvPr/>
        </p:nvSpPr>
        <p:spPr>
          <a:xfrm>
            <a:off x="356429" y="4012751"/>
            <a:ext cx="906513" cy="794612"/>
          </a:xfrm>
          <a:custGeom>
            <a:avLst/>
            <a:gdLst>
              <a:gd name="connsiteX0" fmla="*/ 0 w 906513"/>
              <a:gd name="connsiteY0" fmla="*/ 0 h 794612"/>
              <a:gd name="connsiteX1" fmla="*/ 906513 w 906513"/>
              <a:gd name="connsiteY1" fmla="*/ 0 h 794612"/>
              <a:gd name="connsiteX2" fmla="*/ 906513 w 906513"/>
              <a:gd name="connsiteY2" fmla="*/ 794612 h 794612"/>
              <a:gd name="connsiteX3" fmla="*/ 0 w 906513"/>
              <a:gd name="connsiteY3" fmla="*/ 794612 h 794612"/>
              <a:gd name="connsiteX4" fmla="*/ 0 w 906513"/>
              <a:gd name="connsiteY4" fmla="*/ 0 h 794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6513" h="794612">
                <a:moveTo>
                  <a:pt x="0" y="0"/>
                </a:moveTo>
                <a:lnTo>
                  <a:pt x="906513" y="0"/>
                </a:lnTo>
                <a:lnTo>
                  <a:pt x="906513" y="794612"/>
                </a:lnTo>
                <a:lnTo>
                  <a:pt x="0" y="79461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2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kern="1200" dirty="0" smtClean="0"/>
              <a:t>Я не буду этого делать</a:t>
            </a:r>
            <a:endParaRPr lang="ru-RU" sz="1200" b="1" kern="1200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091902" y="3638816"/>
            <a:ext cx="171040" cy="171040"/>
          </a:xfrm>
          <a:prstGeom prst="triangle">
            <a:avLst>
              <a:gd name="adj" fmla="val 100000"/>
            </a:avLst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Фигура, имеющая форму буквы L 7"/>
          <p:cNvSpPr/>
          <p:nvPr/>
        </p:nvSpPr>
        <p:spPr>
          <a:xfrm rot="5400000">
            <a:off x="1566907" y="3438131"/>
            <a:ext cx="603438" cy="1004107"/>
          </a:xfrm>
          <a:prstGeom prst="corner">
            <a:avLst>
              <a:gd name="adj1" fmla="val 16120"/>
              <a:gd name="adj2" fmla="val 16110"/>
            </a:avLst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Полилиния 8"/>
          <p:cNvSpPr/>
          <p:nvPr/>
        </p:nvSpPr>
        <p:spPr>
          <a:xfrm>
            <a:off x="1466179" y="3738142"/>
            <a:ext cx="906513" cy="794612"/>
          </a:xfrm>
          <a:custGeom>
            <a:avLst/>
            <a:gdLst>
              <a:gd name="connsiteX0" fmla="*/ 0 w 906513"/>
              <a:gd name="connsiteY0" fmla="*/ 0 h 794612"/>
              <a:gd name="connsiteX1" fmla="*/ 906513 w 906513"/>
              <a:gd name="connsiteY1" fmla="*/ 0 h 794612"/>
              <a:gd name="connsiteX2" fmla="*/ 906513 w 906513"/>
              <a:gd name="connsiteY2" fmla="*/ 794612 h 794612"/>
              <a:gd name="connsiteX3" fmla="*/ 0 w 906513"/>
              <a:gd name="connsiteY3" fmla="*/ 794612 h 794612"/>
              <a:gd name="connsiteX4" fmla="*/ 0 w 906513"/>
              <a:gd name="connsiteY4" fmla="*/ 0 h 794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6513" h="794612">
                <a:moveTo>
                  <a:pt x="0" y="0"/>
                </a:moveTo>
                <a:lnTo>
                  <a:pt x="906513" y="0"/>
                </a:lnTo>
                <a:lnTo>
                  <a:pt x="906513" y="794612"/>
                </a:lnTo>
                <a:lnTo>
                  <a:pt x="0" y="79461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2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kern="1200" dirty="0" smtClean="0"/>
              <a:t>Я не могу это сделать (не умею, не получится)</a:t>
            </a:r>
            <a:endParaRPr lang="ru-RU" sz="1200" b="1" kern="1200" dirty="0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201652" y="3364207"/>
            <a:ext cx="171040" cy="171040"/>
          </a:xfrm>
          <a:prstGeom prst="triangle">
            <a:avLst>
              <a:gd name="adj" fmla="val 100000"/>
            </a:avLst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Фигура, имеющая форму буквы L 10"/>
          <p:cNvSpPr/>
          <p:nvPr/>
        </p:nvSpPr>
        <p:spPr>
          <a:xfrm rot="5400000">
            <a:off x="2676657" y="3163522"/>
            <a:ext cx="603438" cy="1004107"/>
          </a:xfrm>
          <a:prstGeom prst="corner">
            <a:avLst>
              <a:gd name="adj1" fmla="val 16120"/>
              <a:gd name="adj2" fmla="val 16110"/>
            </a:avLst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Полилиния 11"/>
          <p:cNvSpPr/>
          <p:nvPr/>
        </p:nvSpPr>
        <p:spPr>
          <a:xfrm>
            <a:off x="2575929" y="3463534"/>
            <a:ext cx="906513" cy="794612"/>
          </a:xfrm>
          <a:custGeom>
            <a:avLst/>
            <a:gdLst>
              <a:gd name="connsiteX0" fmla="*/ 0 w 906513"/>
              <a:gd name="connsiteY0" fmla="*/ 0 h 794612"/>
              <a:gd name="connsiteX1" fmla="*/ 906513 w 906513"/>
              <a:gd name="connsiteY1" fmla="*/ 0 h 794612"/>
              <a:gd name="connsiteX2" fmla="*/ 906513 w 906513"/>
              <a:gd name="connsiteY2" fmla="*/ 794612 h 794612"/>
              <a:gd name="connsiteX3" fmla="*/ 0 w 906513"/>
              <a:gd name="connsiteY3" fmla="*/ 794612 h 794612"/>
              <a:gd name="connsiteX4" fmla="*/ 0 w 906513"/>
              <a:gd name="connsiteY4" fmla="*/ 0 h 794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6513" h="794612">
                <a:moveTo>
                  <a:pt x="0" y="0"/>
                </a:moveTo>
                <a:lnTo>
                  <a:pt x="906513" y="0"/>
                </a:lnTo>
                <a:lnTo>
                  <a:pt x="906513" y="794612"/>
                </a:lnTo>
                <a:lnTo>
                  <a:pt x="0" y="79461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2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kern="1200" dirty="0" smtClean="0"/>
              <a:t>Я хочу это сделать</a:t>
            </a:r>
            <a:endParaRPr lang="ru-RU" sz="1200" b="1" kern="1200" dirty="0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3311402" y="3089598"/>
            <a:ext cx="171040" cy="171040"/>
          </a:xfrm>
          <a:prstGeom prst="triangle">
            <a:avLst>
              <a:gd name="adj" fmla="val 100000"/>
            </a:avLst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Фигура, имеющая форму буквы L 13"/>
          <p:cNvSpPr/>
          <p:nvPr/>
        </p:nvSpPr>
        <p:spPr>
          <a:xfrm rot="5400000">
            <a:off x="3786407" y="2888913"/>
            <a:ext cx="603438" cy="1004107"/>
          </a:xfrm>
          <a:prstGeom prst="corner">
            <a:avLst>
              <a:gd name="adj1" fmla="val 16120"/>
              <a:gd name="adj2" fmla="val 16110"/>
            </a:avLst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Полилиния 14"/>
          <p:cNvSpPr/>
          <p:nvPr/>
        </p:nvSpPr>
        <p:spPr>
          <a:xfrm>
            <a:off x="3685679" y="3188925"/>
            <a:ext cx="906513" cy="794612"/>
          </a:xfrm>
          <a:custGeom>
            <a:avLst/>
            <a:gdLst>
              <a:gd name="connsiteX0" fmla="*/ 0 w 906513"/>
              <a:gd name="connsiteY0" fmla="*/ 0 h 794612"/>
              <a:gd name="connsiteX1" fmla="*/ 906513 w 906513"/>
              <a:gd name="connsiteY1" fmla="*/ 0 h 794612"/>
              <a:gd name="connsiteX2" fmla="*/ 906513 w 906513"/>
              <a:gd name="connsiteY2" fmla="*/ 794612 h 794612"/>
              <a:gd name="connsiteX3" fmla="*/ 0 w 906513"/>
              <a:gd name="connsiteY3" fmla="*/ 794612 h 794612"/>
              <a:gd name="connsiteX4" fmla="*/ 0 w 906513"/>
              <a:gd name="connsiteY4" fmla="*/ 0 h 794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6513" h="794612">
                <a:moveTo>
                  <a:pt x="0" y="0"/>
                </a:moveTo>
                <a:lnTo>
                  <a:pt x="906513" y="0"/>
                </a:lnTo>
                <a:lnTo>
                  <a:pt x="906513" y="794612"/>
                </a:lnTo>
                <a:lnTo>
                  <a:pt x="0" y="79461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2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kern="1200" dirty="0" smtClean="0"/>
              <a:t>Как мне это сделать</a:t>
            </a:r>
            <a:endParaRPr lang="ru-RU" sz="1200" b="1" kern="1200" dirty="0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421152" y="2814990"/>
            <a:ext cx="171040" cy="171040"/>
          </a:xfrm>
          <a:prstGeom prst="triangle">
            <a:avLst>
              <a:gd name="adj" fmla="val 100000"/>
            </a:avLst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Фигура, имеющая форму буквы L 16"/>
          <p:cNvSpPr/>
          <p:nvPr/>
        </p:nvSpPr>
        <p:spPr>
          <a:xfrm rot="5400000">
            <a:off x="4896157" y="2602119"/>
            <a:ext cx="603438" cy="1004107"/>
          </a:xfrm>
          <a:prstGeom prst="corner">
            <a:avLst>
              <a:gd name="adj1" fmla="val 16120"/>
              <a:gd name="adj2" fmla="val 16110"/>
            </a:avLst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Полилиния 17"/>
          <p:cNvSpPr/>
          <p:nvPr/>
        </p:nvSpPr>
        <p:spPr>
          <a:xfrm>
            <a:off x="4845251" y="2889945"/>
            <a:ext cx="806869" cy="818983"/>
          </a:xfrm>
          <a:custGeom>
            <a:avLst/>
            <a:gdLst>
              <a:gd name="connsiteX0" fmla="*/ 0 w 806869"/>
              <a:gd name="connsiteY0" fmla="*/ 0 h 818983"/>
              <a:gd name="connsiteX1" fmla="*/ 806869 w 806869"/>
              <a:gd name="connsiteY1" fmla="*/ 0 h 818983"/>
              <a:gd name="connsiteX2" fmla="*/ 806869 w 806869"/>
              <a:gd name="connsiteY2" fmla="*/ 818983 h 818983"/>
              <a:gd name="connsiteX3" fmla="*/ 0 w 806869"/>
              <a:gd name="connsiteY3" fmla="*/ 818983 h 818983"/>
              <a:gd name="connsiteX4" fmla="*/ 0 w 806869"/>
              <a:gd name="connsiteY4" fmla="*/ 0 h 81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869" h="818983">
                <a:moveTo>
                  <a:pt x="0" y="0"/>
                </a:moveTo>
                <a:lnTo>
                  <a:pt x="806869" y="0"/>
                </a:lnTo>
                <a:lnTo>
                  <a:pt x="806869" y="818983"/>
                </a:lnTo>
                <a:lnTo>
                  <a:pt x="0" y="81898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2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t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/>
              <a:t>Я попытаюсь</a:t>
            </a:r>
            <a:endParaRPr lang="ru-RU" sz="1400" b="1" kern="1200" dirty="0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5530902" y="2528195"/>
            <a:ext cx="171040" cy="171040"/>
          </a:xfrm>
          <a:prstGeom prst="triangle">
            <a:avLst>
              <a:gd name="adj" fmla="val 100000"/>
            </a:avLst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Фигура, имеющая форму буквы L 19"/>
          <p:cNvSpPr/>
          <p:nvPr/>
        </p:nvSpPr>
        <p:spPr>
          <a:xfrm rot="5400000">
            <a:off x="6005907" y="2327510"/>
            <a:ext cx="603438" cy="1004107"/>
          </a:xfrm>
          <a:prstGeom prst="corner">
            <a:avLst>
              <a:gd name="adj1" fmla="val 16120"/>
              <a:gd name="adj2" fmla="val 16110"/>
            </a:avLst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Полилиния 20"/>
          <p:cNvSpPr/>
          <p:nvPr/>
        </p:nvSpPr>
        <p:spPr>
          <a:xfrm>
            <a:off x="5905178" y="2627522"/>
            <a:ext cx="906513" cy="794612"/>
          </a:xfrm>
          <a:custGeom>
            <a:avLst/>
            <a:gdLst>
              <a:gd name="connsiteX0" fmla="*/ 0 w 906513"/>
              <a:gd name="connsiteY0" fmla="*/ 0 h 794612"/>
              <a:gd name="connsiteX1" fmla="*/ 906513 w 906513"/>
              <a:gd name="connsiteY1" fmla="*/ 0 h 794612"/>
              <a:gd name="connsiteX2" fmla="*/ 906513 w 906513"/>
              <a:gd name="connsiteY2" fmla="*/ 794612 h 794612"/>
              <a:gd name="connsiteX3" fmla="*/ 0 w 906513"/>
              <a:gd name="connsiteY3" fmla="*/ 794612 h 794612"/>
              <a:gd name="connsiteX4" fmla="*/ 0 w 906513"/>
              <a:gd name="connsiteY4" fmla="*/ 0 h 794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6513" h="794612">
                <a:moveTo>
                  <a:pt x="0" y="0"/>
                </a:moveTo>
                <a:lnTo>
                  <a:pt x="906513" y="0"/>
                </a:lnTo>
                <a:lnTo>
                  <a:pt x="906513" y="794612"/>
                </a:lnTo>
                <a:lnTo>
                  <a:pt x="0" y="79461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2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t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/>
              <a:t>Я могу это сделать</a:t>
            </a:r>
            <a:endParaRPr lang="ru-RU" sz="1400" b="1" kern="1200" dirty="0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6640652" y="2253587"/>
            <a:ext cx="171040" cy="171040"/>
          </a:xfrm>
          <a:prstGeom prst="triangle">
            <a:avLst>
              <a:gd name="adj" fmla="val 100000"/>
            </a:avLst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Фигура, имеющая форму буквы L 22"/>
          <p:cNvSpPr/>
          <p:nvPr/>
        </p:nvSpPr>
        <p:spPr>
          <a:xfrm rot="5400000">
            <a:off x="7115657" y="2052902"/>
            <a:ext cx="603438" cy="1004107"/>
          </a:xfrm>
          <a:prstGeom prst="corner">
            <a:avLst>
              <a:gd name="adj1" fmla="val 16120"/>
              <a:gd name="adj2" fmla="val 16110"/>
            </a:avLst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Полилиния 23"/>
          <p:cNvSpPr/>
          <p:nvPr/>
        </p:nvSpPr>
        <p:spPr>
          <a:xfrm>
            <a:off x="7014928" y="2352913"/>
            <a:ext cx="906513" cy="794612"/>
          </a:xfrm>
          <a:custGeom>
            <a:avLst/>
            <a:gdLst>
              <a:gd name="connsiteX0" fmla="*/ 0 w 906513"/>
              <a:gd name="connsiteY0" fmla="*/ 0 h 794612"/>
              <a:gd name="connsiteX1" fmla="*/ 906513 w 906513"/>
              <a:gd name="connsiteY1" fmla="*/ 0 h 794612"/>
              <a:gd name="connsiteX2" fmla="*/ 906513 w 906513"/>
              <a:gd name="connsiteY2" fmla="*/ 794612 h 794612"/>
              <a:gd name="connsiteX3" fmla="*/ 0 w 906513"/>
              <a:gd name="connsiteY3" fmla="*/ 794612 h 794612"/>
              <a:gd name="connsiteX4" fmla="*/ 0 w 906513"/>
              <a:gd name="connsiteY4" fmla="*/ 0 h 794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6513" h="794612">
                <a:moveTo>
                  <a:pt x="0" y="0"/>
                </a:moveTo>
                <a:lnTo>
                  <a:pt x="906513" y="0"/>
                </a:lnTo>
                <a:lnTo>
                  <a:pt x="906513" y="794612"/>
                </a:lnTo>
                <a:lnTo>
                  <a:pt x="0" y="79461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2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t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/>
              <a:t>Я это сделаю</a:t>
            </a:r>
            <a:endParaRPr lang="ru-RU" sz="1400" b="1" kern="1200" dirty="0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7750402" y="1978978"/>
            <a:ext cx="171040" cy="171040"/>
          </a:xfrm>
          <a:prstGeom prst="triangle">
            <a:avLst>
              <a:gd name="adj" fmla="val 100000"/>
            </a:avLst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Фигура, имеющая форму буквы L 25"/>
          <p:cNvSpPr/>
          <p:nvPr/>
        </p:nvSpPr>
        <p:spPr>
          <a:xfrm rot="5400000">
            <a:off x="8225407" y="1778293"/>
            <a:ext cx="603438" cy="1004107"/>
          </a:xfrm>
          <a:prstGeom prst="corner">
            <a:avLst>
              <a:gd name="adj1" fmla="val 16120"/>
              <a:gd name="adj2" fmla="val 16110"/>
            </a:avLst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Полилиния 26"/>
          <p:cNvSpPr/>
          <p:nvPr/>
        </p:nvSpPr>
        <p:spPr>
          <a:xfrm>
            <a:off x="8124678" y="2078305"/>
            <a:ext cx="906513" cy="794612"/>
          </a:xfrm>
          <a:custGeom>
            <a:avLst/>
            <a:gdLst>
              <a:gd name="connsiteX0" fmla="*/ 0 w 906513"/>
              <a:gd name="connsiteY0" fmla="*/ 0 h 794612"/>
              <a:gd name="connsiteX1" fmla="*/ 906513 w 906513"/>
              <a:gd name="connsiteY1" fmla="*/ 0 h 794612"/>
              <a:gd name="connsiteX2" fmla="*/ 906513 w 906513"/>
              <a:gd name="connsiteY2" fmla="*/ 794612 h 794612"/>
              <a:gd name="connsiteX3" fmla="*/ 0 w 906513"/>
              <a:gd name="connsiteY3" fmla="*/ 794612 h 794612"/>
              <a:gd name="connsiteX4" fmla="*/ 0 w 906513"/>
              <a:gd name="connsiteY4" fmla="*/ 0 h 794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6513" h="794612">
                <a:moveTo>
                  <a:pt x="0" y="0"/>
                </a:moveTo>
                <a:lnTo>
                  <a:pt x="906513" y="0"/>
                </a:lnTo>
                <a:lnTo>
                  <a:pt x="906513" y="794612"/>
                </a:lnTo>
                <a:lnTo>
                  <a:pt x="0" y="79461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2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t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>
                <a:solidFill>
                  <a:schemeClr val="tx1"/>
                </a:solidFill>
              </a:rPr>
              <a:t>Это же так просто!</a:t>
            </a:r>
            <a:endParaRPr lang="ru-RU" sz="1400" b="1" kern="12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3065" y="903522"/>
            <a:ext cx="1025259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3895" y="1587522"/>
            <a:ext cx="1070984" cy="1427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648" y="2132856"/>
            <a:ext cx="929578" cy="1425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2420888"/>
            <a:ext cx="1011540" cy="1474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31219" y="1916680"/>
            <a:ext cx="881055" cy="1444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1353787"/>
            <a:ext cx="992937" cy="1418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54547" y="602584"/>
            <a:ext cx="813588" cy="131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05210" y="1155154"/>
            <a:ext cx="999038" cy="1338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95807252"/>
              </p:ext>
            </p:extLst>
          </p:nvPr>
        </p:nvGraphicFramePr>
        <p:xfrm>
          <a:off x="1579612" y="5301208"/>
          <a:ext cx="6408712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65157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  <p:bldP spid="15" grpId="0"/>
      <p:bldP spid="18" grpId="0"/>
      <p:bldP spid="21" grpId="0"/>
      <p:bldP spid="24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11"/>
          <p:cNvSpPr>
            <a:spLocks noChangeArrowheads="1" noChangeShapeType="1" noTextEdit="1"/>
          </p:cNvSpPr>
          <p:nvPr/>
        </p:nvSpPr>
        <p:spPr bwMode="auto">
          <a:xfrm>
            <a:off x="762000" y="2057400"/>
            <a:ext cx="8077200" cy="21336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275" endPos="40000" dist="1016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kern="10" dirty="0">
                <a:ln w="11430">
                  <a:solidFill>
                    <a:srgbClr val="00B050"/>
                  </a:solidFill>
                </a:ln>
                <a:solidFill>
                  <a:srgbClr val="F5A9D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/>
              </a:rPr>
              <a:t>СПАСИБО ЗА ВНИМАНИЕ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405999" y="5616924"/>
            <a:ext cx="168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accent1"/>
                </a:solidFill>
              </a:rPr>
              <a:t>Здорова Г.А.</a:t>
            </a:r>
            <a:endParaRPr lang="ru-RU" sz="2000" b="1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37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0008" y="3573016"/>
            <a:ext cx="6840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http://sterlegrad.ru/2011/08/25/page/3/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05992" y="2132856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/>
              <a:t>http://</a:t>
            </a:r>
            <a:r>
              <a:rPr lang="en-US" sz="2400" dirty="0" smtClean="0"/>
              <a:t>kompr.ucoz.ru/photo/3d_chelovechki/3d_character_108/15-0-1463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5159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3170619"/>
              </p:ext>
            </p:extLst>
          </p:nvPr>
        </p:nvGraphicFramePr>
        <p:xfrm>
          <a:off x="467544" y="548680"/>
          <a:ext cx="8280919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660232" y="5373216"/>
            <a:ext cx="21204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/>
              <a:t>Сухомлинский</a:t>
            </a:r>
          </a:p>
        </p:txBody>
      </p:sp>
    </p:spTree>
    <p:extLst>
      <p:ext uri="{BB962C8B-B14F-4D97-AF65-F5344CB8AC3E}">
        <p14:creationId xmlns:p14="http://schemas.microsoft.com/office/powerpoint/2010/main" val="2648160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502920126"/>
              </p:ext>
            </p:extLst>
          </p:nvPr>
        </p:nvGraphicFramePr>
        <p:xfrm>
          <a:off x="467544" y="980728"/>
          <a:ext cx="8280920" cy="448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045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Арка 3"/>
          <p:cNvSpPr/>
          <p:nvPr/>
        </p:nvSpPr>
        <p:spPr>
          <a:xfrm>
            <a:off x="-5657917" y="-266377"/>
            <a:ext cx="7462763" cy="7462763"/>
          </a:xfrm>
          <a:prstGeom prst="blockArc">
            <a:avLst>
              <a:gd name="adj1" fmla="val 18900000"/>
              <a:gd name="adj2" fmla="val 2700000"/>
              <a:gd name="adj3" fmla="val 289"/>
            </a:avLst>
          </a:prstGeom>
          <a:scene3d>
            <a:camera prst="orthographicFront"/>
            <a:lightRig rig="flat" dir="t"/>
          </a:scene3d>
          <a:sp3d prstMaterial="matte"/>
        </p:spPr>
        <p:style>
          <a:lnRef idx="2">
            <a:schemeClr val="accent1">
              <a:tint val="99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tint val="99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99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Полилиния 4"/>
          <p:cNvSpPr/>
          <p:nvPr/>
        </p:nvSpPr>
        <p:spPr>
          <a:xfrm>
            <a:off x="1379097" y="1247157"/>
            <a:ext cx="7362803" cy="1108923"/>
          </a:xfrm>
          <a:custGeom>
            <a:avLst/>
            <a:gdLst>
              <a:gd name="connsiteX0" fmla="*/ 0 w 7362803"/>
              <a:gd name="connsiteY0" fmla="*/ 0 h 1108923"/>
              <a:gd name="connsiteX1" fmla="*/ 7362803 w 7362803"/>
              <a:gd name="connsiteY1" fmla="*/ 0 h 1108923"/>
              <a:gd name="connsiteX2" fmla="*/ 7362803 w 7362803"/>
              <a:gd name="connsiteY2" fmla="*/ 1108923 h 1108923"/>
              <a:gd name="connsiteX3" fmla="*/ 0 w 7362803"/>
              <a:gd name="connsiteY3" fmla="*/ 1108923 h 1108923"/>
              <a:gd name="connsiteX4" fmla="*/ 0 w 7362803"/>
              <a:gd name="connsiteY4" fmla="*/ 0 h 1108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2803" h="1108923">
                <a:moveTo>
                  <a:pt x="0" y="0"/>
                </a:moveTo>
                <a:lnTo>
                  <a:pt x="7362803" y="0"/>
                </a:lnTo>
                <a:lnTo>
                  <a:pt x="7362803" y="1108923"/>
                </a:lnTo>
                <a:lnTo>
                  <a:pt x="0" y="1108923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80208" tIns="66040" rIns="66040" bIns="66040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600" b="1" kern="1200" dirty="0" smtClean="0"/>
              <a:t>Интереса и способностей заниматься педагогической деятельностью</a:t>
            </a:r>
            <a:endParaRPr lang="ru-RU" sz="2600" b="1" kern="1200" dirty="0"/>
          </a:p>
        </p:txBody>
      </p:sp>
      <p:sp>
        <p:nvSpPr>
          <p:cNvPr id="6" name="Овал 5"/>
          <p:cNvSpPr/>
          <p:nvPr/>
        </p:nvSpPr>
        <p:spPr>
          <a:xfrm>
            <a:off x="924556" y="1398373"/>
            <a:ext cx="909081" cy="806492"/>
          </a:xfrm>
          <a:prstGeom prst="ellipse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Полилиния 6"/>
          <p:cNvSpPr/>
          <p:nvPr/>
        </p:nvSpPr>
        <p:spPr>
          <a:xfrm>
            <a:off x="1782190" y="2910542"/>
            <a:ext cx="6959710" cy="1108923"/>
          </a:xfrm>
          <a:custGeom>
            <a:avLst/>
            <a:gdLst>
              <a:gd name="connsiteX0" fmla="*/ 0 w 6959710"/>
              <a:gd name="connsiteY0" fmla="*/ 0 h 1108923"/>
              <a:gd name="connsiteX1" fmla="*/ 6959710 w 6959710"/>
              <a:gd name="connsiteY1" fmla="*/ 0 h 1108923"/>
              <a:gd name="connsiteX2" fmla="*/ 6959710 w 6959710"/>
              <a:gd name="connsiteY2" fmla="*/ 1108923 h 1108923"/>
              <a:gd name="connsiteX3" fmla="*/ 0 w 6959710"/>
              <a:gd name="connsiteY3" fmla="*/ 1108923 h 1108923"/>
              <a:gd name="connsiteX4" fmla="*/ 0 w 6959710"/>
              <a:gd name="connsiteY4" fmla="*/ 0 h 1108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59710" h="1108923">
                <a:moveTo>
                  <a:pt x="0" y="0"/>
                </a:moveTo>
                <a:lnTo>
                  <a:pt x="6959710" y="0"/>
                </a:lnTo>
                <a:lnTo>
                  <a:pt x="6959710" y="1108923"/>
                </a:lnTo>
                <a:lnTo>
                  <a:pt x="0" y="1108923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shade val="80000"/>
              <a:hueOff val="89054"/>
              <a:satOff val="-745"/>
              <a:lumOff val="12102"/>
              <a:alphaOff val="0"/>
            </a:schemeClr>
          </a:fillRef>
          <a:effectRef idx="2">
            <a:schemeClr val="accent1">
              <a:shade val="80000"/>
              <a:hueOff val="89054"/>
              <a:satOff val="-745"/>
              <a:lumOff val="1210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80208" tIns="66040" rIns="66040" bIns="66040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600" b="1" kern="1200" dirty="0" smtClean="0"/>
              <a:t>Знания о развитии и воспитании человека</a:t>
            </a:r>
            <a:endParaRPr lang="ru-RU" sz="2600" b="1" kern="1200" dirty="0"/>
          </a:p>
        </p:txBody>
      </p:sp>
      <p:sp>
        <p:nvSpPr>
          <p:cNvPr id="8" name="Овал 7"/>
          <p:cNvSpPr/>
          <p:nvPr/>
        </p:nvSpPr>
        <p:spPr>
          <a:xfrm>
            <a:off x="1401594" y="3068959"/>
            <a:ext cx="761192" cy="792089"/>
          </a:xfrm>
          <a:prstGeom prst="ellipse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1">
              <a:shade val="80000"/>
              <a:hueOff val="89054"/>
              <a:satOff val="-745"/>
              <a:lumOff val="12102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Полилиния 8"/>
          <p:cNvSpPr/>
          <p:nvPr/>
        </p:nvSpPr>
        <p:spPr>
          <a:xfrm>
            <a:off x="1379097" y="4573927"/>
            <a:ext cx="7362803" cy="1108923"/>
          </a:xfrm>
          <a:custGeom>
            <a:avLst/>
            <a:gdLst>
              <a:gd name="connsiteX0" fmla="*/ 0 w 7362803"/>
              <a:gd name="connsiteY0" fmla="*/ 0 h 1108923"/>
              <a:gd name="connsiteX1" fmla="*/ 7362803 w 7362803"/>
              <a:gd name="connsiteY1" fmla="*/ 0 h 1108923"/>
              <a:gd name="connsiteX2" fmla="*/ 7362803 w 7362803"/>
              <a:gd name="connsiteY2" fmla="*/ 1108923 h 1108923"/>
              <a:gd name="connsiteX3" fmla="*/ 0 w 7362803"/>
              <a:gd name="connsiteY3" fmla="*/ 1108923 h 1108923"/>
              <a:gd name="connsiteX4" fmla="*/ 0 w 7362803"/>
              <a:gd name="connsiteY4" fmla="*/ 0 h 1108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2803" h="1108923">
                <a:moveTo>
                  <a:pt x="0" y="0"/>
                </a:moveTo>
                <a:lnTo>
                  <a:pt x="7362803" y="0"/>
                </a:lnTo>
                <a:lnTo>
                  <a:pt x="7362803" y="1108923"/>
                </a:lnTo>
                <a:lnTo>
                  <a:pt x="0" y="1108923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shade val="80000"/>
              <a:hueOff val="178109"/>
              <a:satOff val="-1491"/>
              <a:lumOff val="24204"/>
              <a:alphaOff val="0"/>
            </a:schemeClr>
          </a:fillRef>
          <a:effectRef idx="2">
            <a:schemeClr val="accent1">
              <a:shade val="80000"/>
              <a:hueOff val="178109"/>
              <a:satOff val="-1491"/>
              <a:lumOff val="2420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80208" tIns="66040" rIns="66040" bIns="66040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600" b="1" kern="1200" dirty="0" smtClean="0"/>
              <a:t>Умение строить отношения с окружающими людьми</a:t>
            </a:r>
            <a:endParaRPr lang="ru-RU" sz="2600" b="1" kern="1200" dirty="0"/>
          </a:p>
        </p:txBody>
      </p:sp>
      <p:sp>
        <p:nvSpPr>
          <p:cNvPr id="10" name="Овал 9"/>
          <p:cNvSpPr/>
          <p:nvPr/>
        </p:nvSpPr>
        <p:spPr>
          <a:xfrm>
            <a:off x="969544" y="4739544"/>
            <a:ext cx="819106" cy="777687"/>
          </a:xfrm>
          <a:prstGeom prst="ellipse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1">
              <a:shade val="80000"/>
              <a:hueOff val="178109"/>
              <a:satOff val="-1491"/>
              <a:lumOff val="24204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214412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88381211"/>
              </p:ext>
            </p:extLst>
          </p:nvPr>
        </p:nvGraphicFramePr>
        <p:xfrm>
          <a:off x="1187624" y="1844824"/>
          <a:ext cx="7488832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020272" y="5445224"/>
            <a:ext cx="17443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/>
              <a:t>Рене Декарт</a:t>
            </a:r>
          </a:p>
        </p:txBody>
      </p:sp>
    </p:spTree>
    <p:extLst>
      <p:ext uri="{BB962C8B-B14F-4D97-AF65-F5344CB8AC3E}">
        <p14:creationId xmlns:p14="http://schemas.microsoft.com/office/powerpoint/2010/main" val="384662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1578974" y="332656"/>
            <a:ext cx="5793415" cy="1526979"/>
          </a:xfrm>
          <a:custGeom>
            <a:avLst/>
            <a:gdLst>
              <a:gd name="connsiteX0" fmla="*/ 0 w 5793415"/>
              <a:gd name="connsiteY0" fmla="*/ 0 h 1526979"/>
              <a:gd name="connsiteX1" fmla="*/ 5793415 w 5793415"/>
              <a:gd name="connsiteY1" fmla="*/ 0 h 1526979"/>
              <a:gd name="connsiteX2" fmla="*/ 5793415 w 5793415"/>
              <a:gd name="connsiteY2" fmla="*/ 1526979 h 1526979"/>
              <a:gd name="connsiteX3" fmla="*/ 0 w 5793415"/>
              <a:gd name="connsiteY3" fmla="*/ 1526979 h 1526979"/>
              <a:gd name="connsiteX4" fmla="*/ 0 w 5793415"/>
              <a:gd name="connsiteY4" fmla="*/ 0 h 152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3415" h="1526979">
                <a:moveTo>
                  <a:pt x="0" y="0"/>
                </a:moveTo>
                <a:lnTo>
                  <a:pt x="5793415" y="0"/>
                </a:lnTo>
                <a:lnTo>
                  <a:pt x="5793415" y="1526979"/>
                </a:lnTo>
                <a:lnTo>
                  <a:pt x="0" y="1526979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20" tIns="20320" rIns="20320" bIns="203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200" b="1" kern="1200" dirty="0" smtClean="0"/>
              <a:t>Профессиональная компетентность педагога (воспитателя)</a:t>
            </a:r>
            <a:endParaRPr lang="ru-RU" sz="3200" b="1" kern="1200" dirty="0"/>
          </a:p>
        </p:txBody>
      </p:sp>
      <p:sp>
        <p:nvSpPr>
          <p:cNvPr id="3" name="Полилиния 2"/>
          <p:cNvSpPr/>
          <p:nvPr/>
        </p:nvSpPr>
        <p:spPr>
          <a:xfrm>
            <a:off x="1231861" y="3023925"/>
            <a:ext cx="6896300" cy="3640855"/>
          </a:xfrm>
          <a:custGeom>
            <a:avLst/>
            <a:gdLst>
              <a:gd name="connsiteX0" fmla="*/ 0 w 6896300"/>
              <a:gd name="connsiteY0" fmla="*/ 0 h 3640855"/>
              <a:gd name="connsiteX1" fmla="*/ 6896300 w 6896300"/>
              <a:gd name="connsiteY1" fmla="*/ 0 h 3640855"/>
              <a:gd name="connsiteX2" fmla="*/ 6896300 w 6896300"/>
              <a:gd name="connsiteY2" fmla="*/ 3640855 h 3640855"/>
              <a:gd name="connsiteX3" fmla="*/ 0 w 6896300"/>
              <a:gd name="connsiteY3" fmla="*/ 3640855 h 3640855"/>
              <a:gd name="connsiteX4" fmla="*/ 0 w 6896300"/>
              <a:gd name="connsiteY4" fmla="*/ 0 h 3640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96300" h="3640855">
                <a:moveTo>
                  <a:pt x="0" y="0"/>
                </a:moveTo>
                <a:lnTo>
                  <a:pt x="6896300" y="0"/>
                </a:lnTo>
                <a:lnTo>
                  <a:pt x="6896300" y="3640855"/>
                </a:lnTo>
                <a:lnTo>
                  <a:pt x="0" y="3640855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605" tIns="14605" rIns="14605" bIns="14605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300" b="1" kern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– это многофакторное явление, включающее в себя систему теоретических знаний педагога (воспитателя) и способов их применения в конкретных педагогических ситуациях, ценностные ориентации педагога (воспитателя), а также интегративные показатели его культуры </a:t>
            </a:r>
            <a:r>
              <a:rPr lang="ru-RU" sz="2300" b="1" i="1" kern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(речь, стиль общения, отношение к себе и своей деятельности, к смежным областям знания и др.)</a:t>
            </a:r>
            <a:endParaRPr lang="ru-RU" sz="2300" b="1" i="1" kern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Полилиния 3"/>
          <p:cNvSpPr/>
          <p:nvPr/>
        </p:nvSpPr>
        <p:spPr>
          <a:xfrm>
            <a:off x="4475682" y="1859635"/>
            <a:ext cx="204329" cy="116428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584434"/>
                </a:lnTo>
                <a:lnTo>
                  <a:pt x="204329" y="584434"/>
                </a:lnTo>
                <a:lnTo>
                  <a:pt x="204329" y="1164289"/>
                </a:lnTo>
              </a:path>
            </a:pathLst>
          </a:custGeom>
          <a:noFill/>
          <a:scene3d>
            <a:camera prst="orthographicFront"/>
            <a:lightRig rig="flat" dir="t"/>
          </a:scene3d>
          <a:sp3d prstMaterial="matte"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38406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848460329"/>
              </p:ext>
            </p:extLst>
          </p:nvPr>
        </p:nvGraphicFramePr>
        <p:xfrm>
          <a:off x="1331640" y="1268760"/>
          <a:ext cx="7128792" cy="5000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91680" y="404664"/>
            <a:ext cx="5904656" cy="58477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Составляющие ППК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92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9385" y="628234"/>
            <a:ext cx="6768752" cy="52322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/>
              <a:t>Основные компоненты ППК </a:t>
            </a: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681064320"/>
              </p:ext>
            </p:extLst>
          </p:nvPr>
        </p:nvGraphicFramePr>
        <p:xfrm>
          <a:off x="899592" y="1556792"/>
          <a:ext cx="756084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7762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иод и проблемы школьной адаптации Женский сайт о женщине и обществе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7560840" cy="5544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31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964</TotalTime>
  <Words>464</Words>
  <Application>Microsoft Office PowerPoint</Application>
  <PresentationFormat>Экран (4:3)</PresentationFormat>
  <Paragraphs>75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ФОРМУЛА УСПЕХА</dc:title>
  <dc:creator>ГАЛИНА</dc:creator>
  <cp:lastModifiedBy>dns</cp:lastModifiedBy>
  <cp:revision>43</cp:revision>
  <dcterms:created xsi:type="dcterms:W3CDTF">2014-08-21T15:59:18Z</dcterms:created>
  <dcterms:modified xsi:type="dcterms:W3CDTF">2016-11-28T15:41:42Z</dcterms:modified>
</cp:coreProperties>
</file>