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60" r:id="rId2"/>
    <p:sldId id="259" r:id="rId3"/>
    <p:sldId id="268" r:id="rId4"/>
    <p:sldId id="266" r:id="rId5"/>
    <p:sldId id="281" r:id="rId6"/>
    <p:sldId id="264" r:id="rId7"/>
    <p:sldId id="265" r:id="rId8"/>
    <p:sldId id="269" r:id="rId9"/>
    <p:sldId id="282" r:id="rId10"/>
    <p:sldId id="270" r:id="rId11"/>
    <p:sldId id="271" r:id="rId12"/>
    <p:sldId id="273" r:id="rId13"/>
    <p:sldId id="274" r:id="rId14"/>
    <p:sldId id="275" r:id="rId15"/>
    <p:sldId id="283" r:id="rId16"/>
    <p:sldId id="284" r:id="rId17"/>
    <p:sldId id="287" r:id="rId18"/>
    <p:sldId id="288" r:id="rId19"/>
    <p:sldId id="285" r:id="rId20"/>
    <p:sldId id="289" r:id="rId21"/>
    <p:sldId id="28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2B800"/>
    <a:srgbClr val="FFDB69"/>
    <a:srgbClr val="DEA900"/>
    <a:srgbClr val="FF9900"/>
    <a:srgbClr val="FFE07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3122" autoAdjust="0"/>
  </p:normalViewPr>
  <p:slideViewPr>
    <p:cSldViewPr>
      <p:cViewPr varScale="1">
        <p:scale>
          <a:sx n="85" d="100"/>
          <a:sy n="85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6B34E6-A900-4949-9D79-25FE9B69E8EF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34AFA3-D3B0-4A12-A940-A715A75CA0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4AFA3-D3B0-4A12-A940-A715A75CA0C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4AFA3-D3B0-4A12-A940-A715A75CA0C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40F45-8DC0-4B61-9EA6-0C8DD204E919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C994B9-C410-4069-9EF8-20E940C8F9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40F45-8DC0-4B61-9EA6-0C8DD204E919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C994B9-C410-4069-9EF8-20E940C8F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40F45-8DC0-4B61-9EA6-0C8DD204E919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C994B9-C410-4069-9EF8-20E940C8F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40F45-8DC0-4B61-9EA6-0C8DD204E919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C994B9-C410-4069-9EF8-20E940C8F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40F45-8DC0-4B61-9EA6-0C8DD204E919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C994B9-C410-4069-9EF8-20E940C8F9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40F45-8DC0-4B61-9EA6-0C8DD204E919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C994B9-C410-4069-9EF8-20E940C8F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40F45-8DC0-4B61-9EA6-0C8DD204E919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C994B9-C410-4069-9EF8-20E940C8F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40F45-8DC0-4B61-9EA6-0C8DD204E919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C994B9-C410-4069-9EF8-20E940C8F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40F45-8DC0-4B61-9EA6-0C8DD204E919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C994B9-C410-4069-9EF8-20E940C8F9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40F45-8DC0-4B61-9EA6-0C8DD204E919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C994B9-C410-4069-9EF8-20E940C8F9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C40F45-8DC0-4B61-9EA6-0C8DD204E919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C994B9-C410-4069-9EF8-20E940C8F9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5C40F45-8DC0-4B61-9EA6-0C8DD204E919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5C994B9-C410-4069-9EF8-20E940C8F9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diamond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Картинка 3 из 1034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61186" cy="6858000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187624" y="188640"/>
            <a:ext cx="73448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казенное общеобразовательное учреждение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Горковская специальная (коррекционная) общеобразовательная школа-интернат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обучающихся, воспитанников с ограниченными возможностями здоровья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700808"/>
            <a:ext cx="8103844" cy="1143000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13800" b="1" i="1" dirty="0" smtClean="0">
                <a:effectLst>
                  <a:reflection blurRad="6350" stA="55000" endA="50" endPos="85000" dist="60007" dir="5400000" sy="-100000" algn="bl" rotWithShape="0"/>
                </a:effectLst>
                <a:latin typeface="Cambria" pitchFamily="18" charset="0"/>
              </a:rPr>
              <a:t>АРКТИКА</a:t>
            </a:r>
            <a:r>
              <a:rPr lang="ru-RU" sz="13800" dirty="0" smtClean="0">
                <a:effectLst>
                  <a:reflection blurRad="6350" stA="55000" endA="50" endPos="85000" dist="60007" dir="5400000" sy="-100000" algn="bl" rotWithShape="0"/>
                </a:effectLst>
              </a:rPr>
              <a:t> </a:t>
            </a:r>
            <a:endParaRPr lang="ru-RU" sz="13800" dirty="0">
              <a:effectLst>
                <a:reflection blurRad="6350" stA="55000" endA="50" endPos="85000" dist="60007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2627784" y="742637"/>
            <a:ext cx="4357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084168" y="5445224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Разработала и провела Харитонова Л.В учитель географии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3" y="142852"/>
            <a:ext cx="79296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DB6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Растительный мир</a:t>
            </a:r>
            <a:endParaRPr lang="ru-RU" sz="5400" b="0" cap="none" spc="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DB6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285860"/>
            <a:ext cx="8286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трещинах скал, где скапливается небольшое количество грунта, на оттаявших участках ледниковых отложений — морен, вблизи снежников селятся мхи, лишайники, некоторые виды водорослей и даже злаки и цветковые растения. Среди них мятлик, пушица, полярный мак, осока, карликовые ивы, березки.  За холодное полярное лето они успевают зацвести и даже дать плоды.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Таня\Рабочий стол\природные зоны\1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28926" y="3286124"/>
            <a:ext cx="6000792" cy="32861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Documents and Settings\Таня\Рабочий стол\природные зоны\лишайники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3643314"/>
            <a:ext cx="3301674" cy="26241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Таня\Рабочий стол\природные зоны\полярные маки 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4000504"/>
            <a:ext cx="3000396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 descr="C:\Documents and Settings\Таня\Рабочий стол\природные зоны\1249929406_bereza-karlikovaj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785794"/>
            <a:ext cx="2786082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786182" y="688460"/>
            <a:ext cx="20717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400" b="1" dirty="0" smtClean="0">
              <a:solidFill>
                <a:srgbClr val="FFDB69"/>
              </a:solidFill>
              <a:latin typeface="Cambria" pitchFamily="18" charset="0"/>
            </a:endParaRPr>
          </a:p>
          <a:p>
            <a:pPr lvl="0"/>
            <a:endParaRPr lang="ru-RU" sz="2400" b="1" dirty="0">
              <a:solidFill>
                <a:srgbClr val="FFDB69"/>
              </a:solidFill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000372"/>
            <a:ext cx="31305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400" b="1" dirty="0" smtClean="0">
              <a:solidFill>
                <a:srgbClr val="FFDB69"/>
              </a:solidFill>
              <a:latin typeface="Cambria" pitchFamily="18" charset="0"/>
            </a:endParaRP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Полярные маки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"/>
            <a:ext cx="38020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Карликовая  береза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Documents and Settings\Таня\Рабочий стол\природные зоны\shpicbergen-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1142984"/>
            <a:ext cx="4357718" cy="50720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5929322" y="285728"/>
            <a:ext cx="19398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Камнеломка</a:t>
            </a:r>
            <a:endParaRPr lang="ru-RU" sz="24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72560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DB69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FFDB69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FFDB69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FFDB69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FFDB69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FFDB69"/>
                </a:solidFill>
                <a:latin typeface="Cambria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Человек не является коренным жителем Арктики, но она всегда привлекала людей своей загадочностью. На островах  и во льдах Северного Ледовитого океана работают научные станции.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22265223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331640" y="3140968"/>
            <a:ext cx="3357554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Severnii_polus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932040" y="3501008"/>
            <a:ext cx="3817703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1000100" y="0"/>
            <a:ext cx="81439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sz="5400" b="0" cap="none" spc="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человека</a:t>
            </a:r>
            <a:endParaRPr lang="ru-RU" sz="5400" b="0" cap="none" spc="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Таня\Рабочий стол\природные зоны\14769679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2786058"/>
            <a:ext cx="5286412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 rot="10800000" flipV="1">
            <a:off x="357157" y="127593"/>
            <a:ext cx="82868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1932 году был впервые пройден Северный морской путь. Когда по этому важному для экономики пути движутся караваны судов, их ведут мощные ледоколы.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Documents and Settings\Таня\Рабочий стол\природные зоны\388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86446" y="2428868"/>
            <a:ext cx="3071834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0"/>
            <a:ext cx="871543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Арктике хорошо развит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рыболовный промысел. Обилие морских зверей способствует охоте.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098" name="Picture 2" descr="C:\Documents and Settings\Таня\Рабочий стол\природные зоны\2017_2_b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2285992"/>
            <a:ext cx="6000792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3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07336" y="285728"/>
            <a:ext cx="47364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DB6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Экология</a:t>
            </a:r>
            <a:r>
              <a:rPr lang="ru-RU" sz="5400" b="0" cap="none" spc="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DB6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5400" b="0" cap="none" spc="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DB6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428736"/>
            <a:ext cx="82868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 сожалению из – за освоения Арктики человеком здесь возникли сложные экологические проблемы: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загрязнение северных морей;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уничтожение промысловых видов рыб;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охота на белых медведей и тюленей;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4143380"/>
            <a:ext cx="8286808" cy="2595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Сейчас охота на редких животных Арктики запрещена. Под охрану взяты некоторые птичьи базары.  Ограничена рыбная ловля.  Созданы заповедники, например заповедник «ОСТРОВ ВРАНГЕЛЯ»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Таня\Рабочий стол\природные зоны\nature_russia_vrangelya_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214290"/>
            <a:ext cx="7858180" cy="4500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293290" y="5196960"/>
            <a:ext cx="5493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FFDB69"/>
                </a:solidFill>
                <a:latin typeface="Cambria" pitchFamily="18" charset="0"/>
              </a:rPr>
              <a:t>  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714884"/>
            <a:ext cx="81439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Арктический  заповедник «Остров Врангеля» - организован в 1976 году.  А в 2004 году включён в Список Всемирного природного наследия.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642918"/>
            <a:ext cx="83582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острове обитает самое крупное из  копытных животных Арктики – ОВЦЕБЫК.  </a:t>
            </a:r>
            <a:endParaRPr lang="ru-RU" sz="3600" dirty="0"/>
          </a:p>
        </p:txBody>
      </p:sp>
      <p:pic>
        <p:nvPicPr>
          <p:cNvPr id="1026" name="Picture 2" descr="C:\Documents and Settings\Таня\Рабочий стол\природные зоны\pic270146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857496"/>
            <a:ext cx="4714908" cy="37052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Documents and Settings\Таня\Рабочий стол\природные зоны\1255654752_07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2428868"/>
            <a:ext cx="3657600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10800000" flipV="1">
            <a:off x="357158" y="3877464"/>
            <a:ext cx="84296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Весной на южном побережье можно встретить редкую птицу – РОЗОВУЮ ЧАЙКУ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Documents and Settings\Таня\Рабочий стол\природные зоны\s94755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214290"/>
            <a:ext cx="3362325" cy="43338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C:\Documents and Settings\Таня\Рабочий стол\природные зоны\n3_10084_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500042"/>
            <a:ext cx="4286250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0055-133-Krupnym-zhivotnym-trudno-zhit-rjadom-s-chelove-kom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00430" y="214290"/>
            <a:ext cx="5143536" cy="6357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071538" y="3714753"/>
            <a:ext cx="735811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FFDB69"/>
              </a:solidFill>
              <a:latin typeface="Cambria" pitchFamily="18" charset="0"/>
            </a:endParaRPr>
          </a:p>
          <a:p>
            <a:endParaRPr lang="ru-RU" b="1" dirty="0" smtClean="0">
              <a:solidFill>
                <a:srgbClr val="FFDB69"/>
              </a:solidFill>
              <a:latin typeface="Cambria" pitchFamily="18" charset="0"/>
            </a:endParaRPr>
          </a:p>
          <a:p>
            <a:endParaRPr lang="ru-RU" b="1" dirty="0" smtClean="0">
              <a:solidFill>
                <a:srgbClr val="FFDB69"/>
              </a:solidFill>
              <a:latin typeface="Cambria" pitchFamily="18" charset="0"/>
            </a:endParaRPr>
          </a:p>
          <a:p>
            <a:endParaRPr lang="ru-RU" b="1" dirty="0" smtClean="0">
              <a:solidFill>
                <a:srgbClr val="FFDB69"/>
              </a:solidFill>
              <a:latin typeface="Cambria" pitchFamily="18" charset="0"/>
            </a:endParaRPr>
          </a:p>
          <a:p>
            <a:endParaRPr lang="ru-RU" b="1" dirty="0" smtClean="0">
              <a:solidFill>
                <a:srgbClr val="FFDB69"/>
              </a:solidFill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85728"/>
            <a:ext cx="30003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36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36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Остров Врангеля – единственное место, где гнездятся белые гуси.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3643338" cy="5500726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rgbClr val="FFDB6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DB6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DB6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DB6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DB6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DB6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DB6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DB6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DB6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DB6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DB6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DB6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DB6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DB6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Природная зона арктических пустынь, зона вечного мороза.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Арктика  занимает самый север нашей страны – Острова Северного Ледовитого океана и узкую полоску его побережья. В зоне арктических пустынь лежат острова: Земля Франца Иосифа, Северная Земля, Новосибирские острова и  Остров Врангеля.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DB6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DB6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FFDB6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arctica_00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000496" y="1000108"/>
            <a:ext cx="4929222" cy="55721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324875" y="0"/>
            <a:ext cx="84942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00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Географическое положение </a:t>
            </a:r>
            <a:endParaRPr lang="ru-RU" sz="5400" b="0" cap="none" spc="0" dirty="0">
              <a:ln w="18415" cmpd="sng">
                <a:solidFill>
                  <a:srgbClr val="FFFF00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Таня\Рабочий стол\природные зоны\imgdop4b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Documents and Settings\Таня\Рабочий стол\природные зоны\день 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57166"/>
            <a:ext cx="5619750" cy="3714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Documents and Settings\Таня\Рабочий стол\природные зоны\сияние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00394" y="2071678"/>
            <a:ext cx="5843606" cy="4197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 descr="C:\Documents and Settings\Таня\Рабочий стол\природные зоны\арктикаит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3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Таня\Рабочий стол\природные зоны\39448147_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71472" y="357166"/>
            <a:ext cx="807249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Список литературы </a:t>
            </a:r>
          </a:p>
          <a:p>
            <a:endParaRPr lang="ru-RU" sz="2000" u="sng" dirty="0" smtClean="0"/>
          </a:p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http://fishki.net</a:t>
            </a:r>
          </a:p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http://900igr.net/kartinki/priroda/Arktika</a:t>
            </a:r>
          </a:p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http://www.google.ru</a:t>
            </a:r>
          </a:p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http://images.yandex.ru</a:t>
            </a:r>
          </a:p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http://www.komi.com</a:t>
            </a:r>
          </a:p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http://rus.ruvr.ru/</a:t>
            </a:r>
          </a:p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http://news.km.ru/</a:t>
            </a:r>
          </a:p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http://runews.radeant.com</a:t>
            </a:r>
          </a:p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http://www.rgo.ru</a:t>
            </a:r>
          </a:p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http://900igr.net/photo/priroda/Arktika.</a:t>
            </a:r>
          </a:p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http://www.liveinternet.ru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785794"/>
            <a:ext cx="650084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85728"/>
            <a:ext cx="88583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214290"/>
            <a:ext cx="592935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00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Климат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00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5400" b="0" cap="none" spc="0" dirty="0">
              <a:ln w="18415" cmpd="sng">
                <a:solidFill>
                  <a:srgbClr val="FFFF00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428736"/>
            <a:ext cx="864399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Климат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арктических пустынь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очень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суров: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сильный ветер, пурга; 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низкая температура до -60;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долгая  холодная зима;</a:t>
            </a:r>
          </a:p>
          <a:p>
            <a:pPr>
              <a:buFont typeface="Wingdings" pitchFamily="2" charset="2"/>
              <a:buChar char="Ø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короткое холодное лето;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Таня\Рабочий стол\природные зоны\полярная ночь 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14283" y="357166"/>
            <a:ext cx="407196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3200" b="1" i="1" dirty="0" smtClean="0">
              <a:solidFill>
                <a:srgbClr val="FFDB69"/>
              </a:solidFill>
              <a:latin typeface="Cambria" pitchFamily="18" charset="0"/>
            </a:endParaRPr>
          </a:p>
          <a:p>
            <a:pPr lvl="0"/>
            <a:endParaRPr lang="ru-RU" sz="3200" b="1" dirty="0" smtClean="0">
              <a:solidFill>
                <a:srgbClr val="FFDB69"/>
              </a:solidFill>
              <a:latin typeface="Cambria" pitchFamily="18" charset="0"/>
            </a:endParaRPr>
          </a:p>
          <a:p>
            <a:pPr lvl="0"/>
            <a:r>
              <a:rPr lang="ru-RU" sz="3200" b="1" i="1" dirty="0" smtClean="0">
                <a:solidFill>
                  <a:srgbClr val="FFDB69"/>
                </a:solidFill>
                <a:latin typeface="Cambria" pitchFamily="18" charset="0"/>
              </a:rPr>
              <a:t> </a:t>
            </a:r>
            <a:endParaRPr lang="ru-RU" sz="3200" dirty="0">
              <a:solidFill>
                <a:srgbClr val="FFDB69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000504"/>
            <a:ext cx="785818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FFDB6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Зимой наступает долгая  полярная ночь: темным темно и совсем холодно.  Темноту освещают: луна, звезды и Северное сияние.</a:t>
            </a:r>
            <a:endParaRPr lang="ru-RU" sz="3200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357166"/>
            <a:ext cx="72152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rgbClr val="FFFF00"/>
                  </a:solidFill>
                </a:ln>
                <a:solidFill>
                  <a:srgbClr val="FF9900"/>
                </a:solidFill>
                <a:effectLst/>
              </a:rPr>
              <a:t> </a:t>
            </a:r>
            <a:endParaRPr lang="ru-RU" sz="5400" b="1" cap="none" spc="0" dirty="0">
              <a:ln>
                <a:solidFill>
                  <a:srgbClr val="FFFF00"/>
                </a:solidFill>
              </a:ln>
              <a:solidFill>
                <a:srgbClr val="FF9900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85852" y="214290"/>
            <a:ext cx="72866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  </a:t>
            </a:r>
            <a:endParaRPr lang="ru-RU" sz="4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214414" y="214290"/>
            <a:ext cx="59746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54937" y="214290"/>
            <a:ext cx="52341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61912" y="214290"/>
            <a:ext cx="52390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00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Освещенность</a:t>
            </a:r>
            <a:r>
              <a:rPr lang="ru-RU" sz="5400" b="0" cap="none" spc="0" dirty="0" smtClean="0">
                <a:ln w="18415" cmpd="sng">
                  <a:solidFill>
                    <a:srgbClr val="FFFF00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5400" b="0" cap="none" spc="0" dirty="0">
              <a:ln w="18415" cmpd="sng">
                <a:solidFill>
                  <a:srgbClr val="FFFF00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123" name="Picture 3" descr="C:\Documents and Settings\Таня\Рабочий стол\природные зоны\северное сияние 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1124744"/>
            <a:ext cx="4071966" cy="33178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Таня\Рабочий стол\природные зоны\1fcc39b8329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214282" y="3214686"/>
            <a:ext cx="8429684" cy="3071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Летом в Арктике – полярный день. Несколько месяцев круглые сутки светло, но не тепло. Температура лишь на несколько градусов выше 0.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285750"/>
            <a:ext cx="3357563" cy="6286500"/>
          </a:xfrm>
        </p:spPr>
        <p:txBody>
          <a:bodyPr>
            <a:normAutofit/>
          </a:bodyPr>
          <a:lstStyle/>
          <a:p>
            <a:endParaRPr lang="ru-RU" sz="5400" b="1" dirty="0" smtClean="0">
              <a:solidFill>
                <a:srgbClr val="FFDB69"/>
              </a:solidFill>
              <a:latin typeface="Cambria" pitchFamily="18" charset="0"/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0"/>
            <a:ext cx="742955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0" cap="none" spc="0" dirty="0" smtClean="0">
                <a:ln w="18415" cmpd="sng">
                  <a:solidFill>
                    <a:srgbClr val="FFFF00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Животный мир </a:t>
            </a:r>
            <a:endParaRPr lang="ru-RU" sz="6000" b="0" cap="none" spc="0" dirty="0">
              <a:ln w="18415" cmpd="sng">
                <a:solidFill>
                  <a:srgbClr val="FFFF00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1028343"/>
            <a:ext cx="85725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Арктика - царство белого медведя. Отсутствие суши его не смущает, основное местообитание - льдины Северного Ледовитого океана.  Белый медведь питается рыбой, охотится на нерпу, тюленей, детёнышей моржей. Занесен в Красную книгу и Международную, и Российскую.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Documents and Settings\Таня\Рабочий стол\природные зоны\5200194_85cf3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4214818"/>
            <a:ext cx="3929090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Documents and Settings\Таня\Рабочий стол\природные зоны\����� �������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3786190"/>
            <a:ext cx="3500462" cy="28591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Таня\Рабочий стол\природные зоны\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285728"/>
            <a:ext cx="4214842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Documents and Settings\Таня\Рабочий стол\природные зоны\walrus-mother-and-calf_9025_600x4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14290"/>
            <a:ext cx="4143404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472518" cy="1868478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Обитают в Арктике и многочисленные ластоногие — тюлени, нерпы, моржи, морские слоны. Перемещаться в воде с огромной скоростью им помогает вытянутая обтекаемая форма тела.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DB69"/>
                </a:solidFill>
              </a:rPr>
              <a:t/>
            </a:r>
            <a:br>
              <a:rPr lang="ru-RU" sz="2800" b="1" i="1" dirty="0" smtClean="0">
                <a:solidFill>
                  <a:srgbClr val="FFDB69"/>
                </a:solidFill>
              </a:rPr>
            </a:br>
            <a:r>
              <a:rPr lang="ru-RU" sz="2800" b="1" i="1" dirty="0">
                <a:solidFill>
                  <a:srgbClr val="FFDB69"/>
                </a:solidFill>
              </a:rPr>
              <a:t/>
            </a:r>
            <a:br>
              <a:rPr lang="ru-RU" sz="2800" b="1" i="1" dirty="0">
                <a:solidFill>
                  <a:srgbClr val="FFDB69"/>
                </a:solidFill>
              </a:rPr>
            </a:br>
            <a:r>
              <a:rPr lang="ru-RU" sz="2800" b="1" i="1" dirty="0" smtClean="0">
                <a:solidFill>
                  <a:srgbClr val="FFDB69"/>
                </a:solidFill>
              </a:rPr>
              <a:t/>
            </a:r>
            <a:br>
              <a:rPr lang="ru-RU" sz="2800" b="1" i="1" dirty="0" smtClean="0">
                <a:solidFill>
                  <a:srgbClr val="FFDB69"/>
                </a:solidFill>
              </a:rPr>
            </a:br>
            <a:r>
              <a:rPr lang="ru-RU" sz="2800" b="1" i="1" dirty="0">
                <a:solidFill>
                  <a:srgbClr val="FFDB69"/>
                </a:solidFill>
              </a:rPr>
              <a:t/>
            </a:r>
            <a:br>
              <a:rPr lang="ru-RU" sz="2800" b="1" i="1" dirty="0">
                <a:solidFill>
                  <a:srgbClr val="FFDB69"/>
                </a:solidFill>
              </a:rPr>
            </a:br>
            <a:endParaRPr lang="ru-RU" sz="28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Таня\Рабочий стол\природные зоны\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57158" y="214290"/>
            <a:ext cx="835824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2B800"/>
                </a:solidFill>
                <a:latin typeface="Times New Roman" pitchFamily="18" charset="0"/>
                <a:cs typeface="Times New Roman" pitchFamily="18" charset="0"/>
              </a:rPr>
              <a:t>На прибрежных скалах находят приют и гнездятся летом многочисленные птицы, устраивающие на скалах «птичьи базары» — гуси, чайки, гаги, крачки, кулики.</a:t>
            </a:r>
            <a:endParaRPr lang="ru-RU" sz="3200" b="1" dirty="0">
              <a:solidFill>
                <a:srgbClr val="F2B8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Таня\Рабочий стол\природные зоны\тупики 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857232"/>
            <a:ext cx="3429024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00034" y="214290"/>
            <a:ext cx="21483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Тупики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Documents and Settings\Таня\Рабочий стол\природные зоны\кайра 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857232"/>
            <a:ext cx="3357546" cy="2857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7008849" y="214290"/>
            <a:ext cx="13526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Кайра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Documents and Settings\Таня\Рабочий стол\природные зоны\гагара 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71802" y="3929066"/>
            <a:ext cx="4714908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785786" y="4763572"/>
            <a:ext cx="19996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Гагарка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1054</TotalTime>
  <Words>468</Words>
  <Application>Microsoft Office PowerPoint</Application>
  <PresentationFormat>Экран (4:3)</PresentationFormat>
  <Paragraphs>94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АРКТИКА </vt:lpstr>
      <vt:lpstr>       Природная зона арктических пустынь, зона вечного мороза. Арктика  занимает самый север нашей страны – Острова Северного Ледовитого океана и узкую полоску его побережья. В зоне арктических пустынь лежат острова: Земля Франца Иосифа, Северная Земля, Новосибирские острова и  Остров Врангеля.    </vt:lpstr>
      <vt:lpstr>Слайд 3</vt:lpstr>
      <vt:lpstr>Слайд 4</vt:lpstr>
      <vt:lpstr>Слайд 5</vt:lpstr>
      <vt:lpstr>Слайд 6</vt:lpstr>
      <vt:lpstr>                                     Обитают в Арктике и многочисленные ластоногие — тюлени, нерпы, моржи, морские слоны. Перемещаться в воде с огромной скоростью им помогает вытянутая обтекаемая форма тела.      </vt:lpstr>
      <vt:lpstr>Слайд 8</vt:lpstr>
      <vt:lpstr>Слайд 9</vt:lpstr>
      <vt:lpstr>Слайд 10</vt:lpstr>
      <vt:lpstr>Слайд 11</vt:lpstr>
      <vt:lpstr>   Человек не является коренным жителем Арктики, но она всегда привлекала людей своей загадочностью. На островах  и во льдах Северного Ледовитого океана работают научные станции.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ПРИРОДНЫЕ ЗОНЫ РОССИИ</dc:title>
  <dc:creator>Таня</dc:creator>
  <cp:lastModifiedBy>Антон</cp:lastModifiedBy>
  <cp:revision>121</cp:revision>
  <dcterms:created xsi:type="dcterms:W3CDTF">2011-05-04T08:20:27Z</dcterms:created>
  <dcterms:modified xsi:type="dcterms:W3CDTF">2016-02-16T07:19:04Z</dcterms:modified>
</cp:coreProperties>
</file>