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2"/>
  </p:notesMasterIdLst>
  <p:sldIdLst>
    <p:sldId id="329" r:id="rId2"/>
    <p:sldId id="330" r:id="rId3"/>
    <p:sldId id="332" r:id="rId4"/>
    <p:sldId id="333" r:id="rId5"/>
    <p:sldId id="341" r:id="rId6"/>
    <p:sldId id="345" r:id="rId7"/>
    <p:sldId id="354" r:id="rId8"/>
    <p:sldId id="343" r:id="rId9"/>
    <p:sldId id="344" r:id="rId10"/>
    <p:sldId id="346" r:id="rId11"/>
    <p:sldId id="347" r:id="rId12"/>
    <p:sldId id="348" r:id="rId13"/>
    <p:sldId id="349" r:id="rId14"/>
    <p:sldId id="350" r:id="rId15"/>
    <p:sldId id="351" r:id="rId16"/>
    <p:sldId id="352" r:id="rId17"/>
    <p:sldId id="334" r:id="rId18"/>
    <p:sldId id="353" r:id="rId19"/>
    <p:sldId id="340" r:id="rId20"/>
    <p:sldId id="35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0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FFFF"/>
    <a:srgbClr val="D8EEC0"/>
    <a:srgbClr val="0000FF"/>
    <a:srgbClr val="FFC9C9"/>
    <a:srgbClr val="FF0000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3" autoAdjust="0"/>
    <p:restoredTop sz="78955" autoAdjust="0"/>
  </p:normalViewPr>
  <p:slideViewPr>
    <p:cSldViewPr>
      <p:cViewPr>
        <p:scale>
          <a:sx n="66" d="100"/>
          <a:sy n="66" d="100"/>
        </p:scale>
        <p:origin x="-1344" y="-4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95AC1F4-0570-46E6-B999-9344688A5540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A6E8987-6F3F-4570-9994-53E8A8DFC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1736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DBEF2-7FF2-4B61-9DF2-C46D3E7935E6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C4A06-7762-4C3B-8627-3FAC2A115A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91778-FAF9-4B50-B34E-CA1481F9513B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73C3C-17B4-47DB-9A65-3EBC3EB607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04427-C128-4960-A1C0-C4424A709AD3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389FF-A8BE-49C2-8F8F-E6E8FC0065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29218-9393-4177-9546-7DF02E722B15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DC36F-D54E-44BD-B156-EF354AD031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4D2AC-EFAA-4B95-A278-8C7E6087D2D9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8E022-6F84-4F28-84A6-0C7AB3A280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21CCD-B1BD-474F-BEEA-5BF79B138C0C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23586-F635-4D84-A7B0-B6DAD0862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D3AEE-6543-4919-B98B-C990D8173284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CCA3A-F9AA-4573-A5AD-1979F1090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D56BD-7FAB-491E-8C8D-39872D0C4A3B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31E10-E6B4-4566-888A-18452319C5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DD37A-07D9-477D-AD4D-39A2363203A5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1C4F3-E33E-4F1E-98C8-6ABA95E88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8BA08-910C-470C-8062-2A5C633299D0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4AF7C-1DAE-42D4-AA33-EEDC2702B2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00DEE-AB29-473B-A939-4ACF5DF85FC2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D09B1-5ABC-442D-9D16-390B189C4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270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3069BC-9C93-4AFA-A89B-4915204EEDAF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661A65-0206-4A42-B391-CBC90F02F3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51" r:id="rId4"/>
    <p:sldLayoutId id="2147483866" r:id="rId5"/>
    <p:sldLayoutId id="2147483850" r:id="rId6"/>
    <p:sldLayoutId id="2147483867" r:id="rId7"/>
    <p:sldLayoutId id="2147483868" r:id="rId8"/>
    <p:sldLayoutId id="2147483869" r:id="rId9"/>
    <p:sldLayoutId id="2147483849" r:id="rId10"/>
    <p:sldLayoutId id="214748387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ka7-tour.ru/wp-content/uploads/2012/02/2fce82bfc9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704" y="0"/>
            <a:ext cx="9165704" cy="6874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cs5962.vkontakte.ru/u1477565/-14/x_7e33ca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2080" y="16280"/>
            <a:ext cx="918966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img1.liveinternet.ru/images/attach/c/1/61/1/61001826_spb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41742" y="4786"/>
            <a:ext cx="9189662" cy="6836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http://s57.radikal.ru/i155/1107/dd/44a6a804137c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2080" y="16280"/>
            <a:ext cx="917903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94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.mota.ru/upload/wallpapers/2010/01/27/08/01/21277/mota_ru_0012712-cr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8" y="-4803"/>
            <a:ext cx="9150401" cy="6862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ic.pics.livejournal.com/aragon911/32128138/66419/66419_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499992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blok-leningrada.ru/wp-content/uploads/kartinki/blokada_leningrada_26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501009"/>
            <a:ext cx="4644008" cy="335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7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img.mota.ru/upload/wallpapers/2010/01/27/08/01/21277/mota_ru_0012712-cr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8" y="-4803"/>
            <a:ext cx="9150401" cy="6862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img12.imageshost.ru/img/2011/03/25/image_4d8c2d5ac55e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8" y="-4803"/>
            <a:ext cx="4575200" cy="3431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ski.spb.ru/conf/uploads/monthly_01_2012/post-79670-132723380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8108" y="3426599"/>
            <a:ext cx="4595349" cy="3431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60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img.mota.ru/upload/wallpapers/2010/01/27/08/01/21277/mota_ru_0012712-cr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87" y="16292"/>
            <a:ext cx="9150401" cy="6862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oficery.ru/sites/default/files/news/2011/09/33f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401" y="-4803"/>
            <a:ext cx="4611509" cy="3431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young.rzd.ru/dbmm/images/41/4080/193435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8108" y="3426598"/>
            <a:ext cx="4575201" cy="3431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98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img.mota.ru/upload/wallpapers/2010/01/27/08/01/21277/mota_ru_0012712-cr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87" y="-4803"/>
            <a:ext cx="9150401" cy="6862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www.slavyanskaya-kultura.ru/images/8%28162%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1484784"/>
            <a:ext cx="4573127" cy="3454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jpg.stickr.com/upload/simages/24472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131348"/>
            <a:ext cx="3285356" cy="4590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30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.mota.ru/upload/wallpapers/2010/01/27/08/01/21277/mota_ru_0012712-cr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87" y="16292"/>
            <a:ext cx="9150401" cy="6862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mywars.ru/0c53d282067efb5311ae76a33dc6e00e_d61da015b9c379dea519548359bc4f2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0" y="0"/>
            <a:ext cx="4590098" cy="3447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festival.1september.ru/articles/584966/presentation/2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92486" y="3447693"/>
            <a:ext cx="4575201" cy="3431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64088" y="431184"/>
            <a:ext cx="329468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ДОРОГА 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ЧЕРЕЗ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ЛАДОГУ</a:t>
            </a:r>
          </a:p>
        </p:txBody>
      </p:sp>
      <p:pic>
        <p:nvPicPr>
          <p:cNvPr id="7176" name="Picture 8" descr="http://stat21.privet.ru/lr/0d03132910b133197e1d81f7c762260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86" y="3447693"/>
            <a:ext cx="4575199" cy="3455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07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img.mota.ru/upload/wallpapers/2010/01/27/08/01/21277/mota_ru_0012712-cr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87" y="16292"/>
            <a:ext cx="9150401" cy="6862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900igr.net/datai/istorija/Po-gorodam-gerojam/0007-008-Gorod-geroj-Leningr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1374" y="1196752"/>
            <a:ext cx="2562225" cy="38862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017652" y="273422"/>
            <a:ext cx="51496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ЛЕНИНГРАД 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59149" y="5445224"/>
            <a:ext cx="56257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ГОРОД - ГЕРОЙ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036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img2i.spoki.tvnet.lv/upload/articles/35/35424/images/Otrais-Pasaules-kars-8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290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img1.liveinternet.ru/images/attach/c/0/43/568/43568007_Piskarevskoye_Memorial_Cemetery_Monument_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7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02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img.mota.ru/upload/wallpapers/2010/01/27/08/01/21277/mota_ru_0012712-cr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87" y="16292"/>
            <a:ext cx="9150401" cy="6862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promedali.ru/images/leningrad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2187" y="832992"/>
            <a:ext cx="5400600" cy="522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01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g0.liveinternet.ru/images/attach/c/1/63/766/63766027_3822_msg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611726" y="4005064"/>
            <a:ext cx="10320134" cy="258532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Fade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27 ЯНВАРЯ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</a:t>
            </a:r>
          </a:p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ВОИНСКОЙ СЛАВЫ</a:t>
            </a:r>
          </a:p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РОССИИ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047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img1.liveinternet.ru/images/attach/c/2/82/834/82834627_blokada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82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greenmama.ru/dn_images/01/69/54/74/1233038495blokada-kol0c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46741" y="0"/>
            <a:ext cx="778796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МОНУМЕНТ</a:t>
            </a:r>
          </a:p>
          <a:p>
            <a:pPr algn="ctr"/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«РАЗОРВАННОЕ КОЛЬЦО»</a:t>
            </a:r>
            <a:endParaRPr lang="ru-RU" sz="4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7586" y="6250617"/>
            <a:ext cx="88888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ЧЕСТЬ ОСВОБОЖДЕНИЯ ЛЕНИНГРАДА</a:t>
            </a:r>
            <a:endParaRPr lang="ru-RU" sz="32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" name="Zvuk-metronoma-Minuta-molchaniya(muzofon.co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7584" y="530120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71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09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img1.liveinternet.ru/images/attach/b/3/27/827/27827019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506" y="0"/>
            <a:ext cx="91618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660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data/istorija/Blokada-Leningrada.files/0022-026-Prodovolstvie-v-Leningrade-zakonchil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55776" y="548680"/>
            <a:ext cx="36780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БЛОКАДА</a:t>
            </a:r>
            <a:endParaRPr lang="ru-RU" sz="5400" b="1" spc="50" dirty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0730" y="2090172"/>
            <a:ext cx="796929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ОКРУЖЕНИЕ ГОРОДА </a:t>
            </a:r>
          </a:p>
          <a:p>
            <a:pPr algn="ctr"/>
            <a:r>
              <a:rPr lang="ru-RU" sz="5400" b="1" spc="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  ВСЕХ СТОРОН</a:t>
            </a:r>
            <a:endParaRPr lang="ru-RU" sz="5400" b="1" cap="none" spc="50" dirty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04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://i.dailymail.co.uk/i/pix/2010/09/03/article-1308589-0B043958000005DC-139_634x48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10975" y="20531"/>
            <a:ext cx="9255832" cy="6837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img11.nnm.ru/5/4/e/a/e/b98791dbe79ceed1180d46984bd_prev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11832" y="-18210"/>
            <a:ext cx="925583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://img0.liveinternet.ru/images/attach/c/1/50/10/50010505_Vid_Nevskogo_prospekta_vo_vremya_vrazheskogo_artobstrela_194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11832" y="20531"/>
            <a:ext cx="91999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930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ewzz.in.ua/uploads/posts/2013-01/1359278783_1359258340_blokada.96sf3k2cbaww0444g04ko88c0.ejcuplo1l0oo0sk8c40s8osc4.th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34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kolyan.net/uploads/posts/2009-06/1245433842_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130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.mota.ru/upload/wallpapers/2010/01/27/08/01/21277/mota_ru_0012712-cr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8" y="-4803"/>
            <a:ext cx="9150401" cy="6862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6-tub-ru.yandex.net/i?id=59766565-13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01" y="2492896"/>
            <a:ext cx="6016475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diletant.ru/upload/iblock/b6d/b6db997cd51cb932b70f31ad99b2268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0074" y="1"/>
            <a:ext cx="3133926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37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.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586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8599</TotalTime>
  <Words>28</Words>
  <Application>Microsoft Office PowerPoint</Application>
  <PresentationFormat>Экран (4:3)</PresentationFormat>
  <Paragraphs>15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«Я – ГРАЖДАНИН»</dc:title>
  <dc:creator>Нина</dc:creator>
  <cp:lastModifiedBy>Пользователь Windows</cp:lastModifiedBy>
  <cp:revision>814</cp:revision>
  <dcterms:created xsi:type="dcterms:W3CDTF">2009-12-10T19:22:29Z</dcterms:created>
  <dcterms:modified xsi:type="dcterms:W3CDTF">2016-11-29T17:16:12Z</dcterms:modified>
</cp:coreProperties>
</file>