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8" r:id="rId3"/>
    <p:sldId id="262" r:id="rId4"/>
    <p:sldId id="259" r:id="rId5"/>
    <p:sldId id="263" r:id="rId6"/>
    <p:sldId id="260" r:id="rId7"/>
    <p:sldId id="264" r:id="rId8"/>
    <p:sldId id="261" r:id="rId9"/>
    <p:sldId id="265" r:id="rId10"/>
    <p:sldId id="269" r:id="rId11"/>
    <p:sldId id="270" r:id="rId12"/>
    <p:sldId id="266" r:id="rId13"/>
    <p:sldId id="272" r:id="rId14"/>
    <p:sldId id="271" r:id="rId15"/>
    <p:sldId id="273" r:id="rId16"/>
    <p:sldId id="267" r:id="rId17"/>
    <p:sldId id="274" r:id="rId18"/>
    <p:sldId id="268" r:id="rId19"/>
    <p:sldId id="275" r:id="rId20"/>
    <p:sldId id="276" r:id="rId21"/>
    <p:sldId id="282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191" autoAdjust="0"/>
    <p:restoredTop sz="94660"/>
  </p:normalViewPr>
  <p:slideViewPr>
    <p:cSldViewPr>
      <p:cViewPr varScale="1">
        <p:scale>
          <a:sx n="68" d="100"/>
          <a:sy n="68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500034" y="642918"/>
            <a:ext cx="8153400" cy="39925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6600" i="1" dirty="0" smtClean="0"/>
              <a:t>В.П.Астафьев</a:t>
            </a:r>
          </a:p>
          <a:p>
            <a:pPr>
              <a:buNone/>
            </a:pPr>
            <a:r>
              <a:rPr lang="ru-RU" sz="6600" i="1" dirty="0" smtClean="0"/>
              <a:t>«Бабушка с малиной»</a:t>
            </a:r>
            <a:endParaRPr lang="ru-RU" sz="6600" i="1" dirty="0"/>
          </a:p>
        </p:txBody>
      </p:sp>
      <p:pic>
        <p:nvPicPr>
          <p:cNvPr id="4" name="Рисунок 4" descr="http://www.pixnet.ru/wallpapers/011d10f1969b91b0bf8550c031a62008/13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286256"/>
            <a:ext cx="3327400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8153400" cy="54832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Почему бабушка стала грустной?  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рассыпалась ягода;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ее толкнули;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у нее украли ягоду.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8153400" cy="54832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Почему бабушка стала грустной?  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Bookman Old Style" pitchFamily="18" charset="0"/>
              </a:rPr>
              <a:t>- рассыпалась ягода;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ее толкнули;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у нее украли ягоду.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8153400" cy="5554683"/>
          </a:xfrm>
        </p:spPr>
        <p:txBody>
          <a:bodyPr/>
          <a:lstStyle/>
          <a:p>
            <a:pPr algn="ctr">
              <a:buNone/>
            </a:pPr>
            <a:r>
              <a:rPr lang="ru-RU" sz="5400" b="1" dirty="0" smtClean="0">
                <a:latin typeface="Bookman Old Style" pitchFamily="18" charset="0"/>
              </a:rPr>
              <a:t>На какой станции зашли рыбаки?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Теплая Гора;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</a:t>
            </a:r>
            <a:r>
              <a:rPr lang="ru-RU" sz="5400" b="1" dirty="0" err="1" smtClean="0">
                <a:latin typeface="Bookman Old Style" pitchFamily="18" charset="0"/>
              </a:rPr>
              <a:t>Лямино</a:t>
            </a:r>
            <a:r>
              <a:rPr lang="ru-RU" sz="5400" b="1" dirty="0" smtClean="0">
                <a:latin typeface="Bookman Old Style" pitchFamily="18" charset="0"/>
              </a:rPr>
              <a:t>;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Коммуна-кряж.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8153400" cy="5554683"/>
          </a:xfrm>
        </p:spPr>
        <p:txBody>
          <a:bodyPr/>
          <a:lstStyle/>
          <a:p>
            <a:pPr algn="ctr">
              <a:buNone/>
            </a:pPr>
            <a:r>
              <a:rPr lang="ru-RU" sz="5400" b="1" dirty="0" smtClean="0">
                <a:latin typeface="Bookman Old Style" pitchFamily="18" charset="0"/>
              </a:rPr>
              <a:t>На какой станции зашли рыбаки?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Теплая Гора;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</a:t>
            </a:r>
            <a:r>
              <a:rPr lang="ru-RU" sz="5400" b="1" dirty="0" err="1" smtClean="0">
                <a:latin typeface="Bookman Old Style" pitchFamily="18" charset="0"/>
              </a:rPr>
              <a:t>Лямино</a:t>
            </a:r>
            <a:r>
              <a:rPr lang="ru-RU" sz="5400" b="1" dirty="0" smtClean="0">
                <a:latin typeface="Bookman Old Style" pitchFamily="18" charset="0"/>
              </a:rPr>
              <a:t>;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Bookman Old Style" pitchFamily="18" charset="0"/>
              </a:rPr>
              <a:t>- Коммуна-кряж.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8153400" cy="5411807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6400" b="1" dirty="0" smtClean="0">
                <a:latin typeface="Bookman Old Style" pitchFamily="18" charset="0"/>
              </a:rPr>
              <a:t>На мотив какой песни рыбаки сочинили свою песню?</a:t>
            </a:r>
          </a:p>
          <a:p>
            <a:pPr>
              <a:buNone/>
            </a:pPr>
            <a:r>
              <a:rPr lang="ru-RU" sz="6400" b="1" dirty="0" smtClean="0">
                <a:latin typeface="Bookman Old Style" pitchFamily="18" charset="0"/>
              </a:rPr>
              <a:t>- Миллион алых роз;</a:t>
            </a:r>
          </a:p>
          <a:p>
            <a:pPr>
              <a:buNone/>
            </a:pPr>
            <a:r>
              <a:rPr lang="ru-RU" sz="6400" b="1" dirty="0" smtClean="0">
                <a:latin typeface="Bookman Old Style" pitchFamily="18" charset="0"/>
              </a:rPr>
              <a:t>- Хуторянка;</a:t>
            </a:r>
          </a:p>
          <a:p>
            <a:pPr>
              <a:buNone/>
            </a:pPr>
            <a:r>
              <a:rPr lang="ru-RU" sz="6400" b="1" dirty="0" smtClean="0">
                <a:latin typeface="Bookman Old Style" pitchFamily="18" charset="0"/>
              </a:rPr>
              <a:t>- Соловей, соловей – пташечка.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8153400" cy="5411807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6400" b="1" dirty="0" smtClean="0">
                <a:latin typeface="Bookman Old Style" pitchFamily="18" charset="0"/>
              </a:rPr>
              <a:t>На мотив какой песни рыбаки сочинили свою песню?</a:t>
            </a:r>
          </a:p>
          <a:p>
            <a:pPr>
              <a:buNone/>
            </a:pPr>
            <a:r>
              <a:rPr lang="ru-RU" sz="6400" b="1" dirty="0" smtClean="0">
                <a:latin typeface="Bookman Old Style" pitchFamily="18" charset="0"/>
              </a:rPr>
              <a:t>- Миллион алых роз;</a:t>
            </a:r>
          </a:p>
          <a:p>
            <a:pPr>
              <a:buNone/>
            </a:pPr>
            <a:r>
              <a:rPr lang="ru-RU" sz="6400" b="1" dirty="0" smtClean="0">
                <a:latin typeface="Bookman Old Style" pitchFamily="18" charset="0"/>
              </a:rPr>
              <a:t>- Хуторянка;</a:t>
            </a:r>
          </a:p>
          <a:p>
            <a:pPr>
              <a:buNone/>
            </a:pPr>
            <a:r>
              <a:rPr lang="ru-RU" sz="6400" b="1" dirty="0" smtClean="0">
                <a:solidFill>
                  <a:srgbClr val="FF0000"/>
                </a:solidFill>
                <a:latin typeface="Bookman Old Style" pitchFamily="18" charset="0"/>
              </a:rPr>
              <a:t>- Соловей, соловей – пташечка.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8153400" cy="5411807"/>
          </a:xfrm>
        </p:spPr>
        <p:txBody>
          <a:bodyPr/>
          <a:lstStyle/>
          <a:p>
            <a:pPr algn="ctr">
              <a:buNone/>
            </a:pPr>
            <a:r>
              <a:rPr lang="ru-RU" sz="5400" b="1" dirty="0" smtClean="0">
                <a:latin typeface="Bookman Old Style" pitchFamily="18" charset="0"/>
              </a:rPr>
              <a:t>Как звали внука бабушки?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Васенька;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Юрочка;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Ванечка.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8153400" cy="5411807"/>
          </a:xfrm>
        </p:spPr>
        <p:txBody>
          <a:bodyPr/>
          <a:lstStyle/>
          <a:p>
            <a:pPr algn="ctr">
              <a:buNone/>
            </a:pPr>
            <a:r>
              <a:rPr lang="ru-RU" sz="5400" b="1" dirty="0" smtClean="0">
                <a:latin typeface="Bookman Old Style" pitchFamily="18" charset="0"/>
              </a:rPr>
              <a:t>Как звали внука бабушки?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Васенька;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Bookman Old Style" pitchFamily="18" charset="0"/>
              </a:rPr>
              <a:t>- Юрочка;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Ванечка.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500042"/>
            <a:ext cx="8153400" cy="5626121"/>
          </a:xfrm>
        </p:spPr>
        <p:txBody>
          <a:bodyPr/>
          <a:lstStyle/>
          <a:p>
            <a:pPr algn="ctr">
              <a:buNone/>
            </a:pPr>
            <a:r>
              <a:rPr lang="ru-RU" sz="5400" b="1" dirty="0" smtClean="0">
                <a:latin typeface="Bookman Old Style" pitchFamily="18" charset="0"/>
              </a:rPr>
              <a:t>Кто поделился  ягодой с бабушкой?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рыбаки;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грибники;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школьники.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500042"/>
            <a:ext cx="8153400" cy="5626121"/>
          </a:xfrm>
        </p:spPr>
        <p:txBody>
          <a:bodyPr/>
          <a:lstStyle/>
          <a:p>
            <a:pPr algn="ctr">
              <a:buNone/>
            </a:pPr>
            <a:r>
              <a:rPr lang="ru-RU" sz="5400" b="1" dirty="0" smtClean="0">
                <a:latin typeface="Bookman Old Style" pitchFamily="18" charset="0"/>
              </a:rPr>
              <a:t>Кто поделился  ягодой с бабушкой?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рыбаки;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грибники;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Bookman Old Style" pitchFamily="18" charset="0"/>
              </a:rPr>
              <a:t>- школьники.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500042"/>
            <a:ext cx="8153400" cy="5626121"/>
          </a:xfrm>
        </p:spPr>
        <p:txBody>
          <a:bodyPr/>
          <a:lstStyle/>
          <a:p>
            <a:pPr algn="ctr">
              <a:buNone/>
            </a:pPr>
            <a:r>
              <a:rPr lang="ru-RU" sz="6000" b="1" i="1" dirty="0" smtClean="0">
                <a:latin typeface="Bookman Old Style" pitchFamily="18" charset="0"/>
              </a:rPr>
              <a:t>На чем ехала бабушка?</a:t>
            </a:r>
          </a:p>
          <a:p>
            <a:pPr>
              <a:buNone/>
            </a:pPr>
            <a:r>
              <a:rPr lang="ru-RU" sz="6000" b="1" i="1" dirty="0" smtClean="0">
                <a:latin typeface="Bookman Old Style" pitchFamily="18" charset="0"/>
              </a:rPr>
              <a:t>- на поезде;    </a:t>
            </a:r>
          </a:p>
          <a:p>
            <a:pPr>
              <a:buNone/>
            </a:pPr>
            <a:r>
              <a:rPr lang="ru-RU" sz="6000" b="1" i="1" dirty="0" smtClean="0">
                <a:latin typeface="Bookman Old Style" pitchFamily="18" charset="0"/>
              </a:rPr>
              <a:t>- на машине;   </a:t>
            </a:r>
          </a:p>
          <a:p>
            <a:pPr>
              <a:buNone/>
            </a:pPr>
            <a:r>
              <a:rPr lang="ru-RU" sz="6000" b="1" i="1" dirty="0" smtClean="0">
                <a:latin typeface="Bookman Old Style" pitchFamily="18" charset="0"/>
              </a:rPr>
              <a:t>- в автобусе.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457200" y="714356"/>
          <a:ext cx="8153400" cy="5087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8350"/>
                <a:gridCol w="2038350"/>
                <a:gridCol w="2038350"/>
                <a:gridCol w="2038350"/>
              </a:tblGrid>
              <a:tr h="51433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События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Герои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Поступки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/>
                        <a:t>Качества</a:t>
                      </a:r>
                      <a:endParaRPr lang="ru-RU" dirty="0"/>
                    </a:p>
                  </a:txBody>
                  <a:tcPr/>
                </a:tc>
              </a:tr>
              <a:tr h="2790102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682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143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457200" y="714356"/>
          <a:ext cx="8153400" cy="57613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8350"/>
                <a:gridCol w="2038350"/>
                <a:gridCol w="2038350"/>
                <a:gridCol w="2038350"/>
              </a:tblGrid>
              <a:tr h="51433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События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Герои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Поступки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Качества</a:t>
                      </a:r>
                      <a:endParaRPr lang="ru-RU" dirty="0"/>
                    </a:p>
                  </a:txBody>
                  <a:tcPr/>
                </a:tc>
              </a:tr>
              <a:tr h="2790102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Толпа</a:t>
                      </a:r>
                      <a:r>
                        <a:rPr lang="ru-RU" baseline="0" dirty="0" smtClean="0"/>
                        <a:t> ягодников  штурмует поезд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Бабка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Копошится, остреньким плечом «режет массы», подпрыгивает, взгромождается</a:t>
                      </a:r>
                      <a:r>
                        <a:rPr lang="ru-RU" baseline="0" dirty="0" smtClean="0"/>
                        <a:t> на подножку.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Пожилая, все дается с трудом, но она по-прежнему</a:t>
                      </a:r>
                      <a:r>
                        <a:rPr lang="ru-RU" baseline="0" dirty="0" smtClean="0"/>
                        <a:t> старается все успеть, всех опередить.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12682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Школьники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Пытаются влезть, хватают под мышки старушку.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Ловкие,</a:t>
                      </a:r>
                      <a:r>
                        <a:rPr lang="ru-RU" baseline="0" dirty="0" smtClean="0"/>
                        <a:t> шустрые.</a:t>
                      </a:r>
                      <a:endParaRPr lang="ru-RU" dirty="0"/>
                    </a:p>
                  </a:txBody>
                  <a:tcPr/>
                </a:tc>
              </a:tr>
              <a:tr h="514337">
                <a:tc>
                  <a:txBody>
                    <a:bodyPr/>
                    <a:lstStyle/>
                    <a:p>
                      <a:r>
                        <a:rPr lang="ru-RU" dirty="0" smtClean="0"/>
                        <a:t>Туес</a:t>
                      </a:r>
                      <a:r>
                        <a:rPr lang="ru-RU" baseline="0" dirty="0" smtClean="0"/>
                        <a:t> опрокидывается, малина высыпается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8115328" cy="130765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Характеристика героев рассказа В.П.Астафьева «Бабушка с малиной»</a:t>
            </a:r>
            <a:endParaRPr lang="ru-RU" sz="36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642910" y="3357562"/>
          <a:ext cx="81534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800"/>
                <a:gridCol w="2717800"/>
                <a:gridCol w="2717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бабка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школьники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рыбаки</a:t>
                      </a:r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8153400" cy="5483245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6000" dirty="0" smtClean="0"/>
              <a:t>- Сегодня я узнал…</a:t>
            </a:r>
          </a:p>
          <a:p>
            <a:pPr lvl="0">
              <a:buNone/>
            </a:pPr>
            <a:r>
              <a:rPr lang="ru-RU" sz="6000" dirty="0" smtClean="0"/>
              <a:t>- Было интересно…</a:t>
            </a:r>
          </a:p>
          <a:p>
            <a:pPr lvl="0">
              <a:buNone/>
            </a:pPr>
            <a:r>
              <a:rPr lang="ru-RU" sz="6000" dirty="0" smtClean="0"/>
              <a:t>- Было трудно…</a:t>
            </a:r>
          </a:p>
          <a:p>
            <a:pPr lvl="0">
              <a:buNone/>
            </a:pPr>
            <a:r>
              <a:rPr lang="ru-RU" sz="6000" dirty="0" smtClean="0"/>
              <a:t>- Урок дал  мне для жизни…</a:t>
            </a:r>
          </a:p>
          <a:p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500042"/>
            <a:ext cx="8153400" cy="5626121"/>
          </a:xfrm>
        </p:spPr>
        <p:txBody>
          <a:bodyPr/>
          <a:lstStyle/>
          <a:p>
            <a:pPr algn="ctr">
              <a:buNone/>
            </a:pPr>
            <a:r>
              <a:rPr lang="ru-RU" sz="6000" b="1" i="1" dirty="0" smtClean="0">
                <a:latin typeface="Bookman Old Style" pitchFamily="18" charset="0"/>
              </a:rPr>
              <a:t>На чем ехала бабушка?</a:t>
            </a:r>
          </a:p>
          <a:p>
            <a:pPr>
              <a:buNone/>
            </a:pPr>
            <a:r>
              <a:rPr lang="ru-RU" sz="6000" b="1" i="1" dirty="0" smtClean="0">
                <a:solidFill>
                  <a:srgbClr val="FF0000"/>
                </a:solidFill>
                <a:latin typeface="Bookman Old Style" pitchFamily="18" charset="0"/>
              </a:rPr>
              <a:t>- на поезде; </a:t>
            </a:r>
            <a:r>
              <a:rPr lang="ru-RU" sz="6000" b="1" i="1" dirty="0" smtClean="0">
                <a:latin typeface="Bookman Old Style" pitchFamily="18" charset="0"/>
              </a:rPr>
              <a:t>   </a:t>
            </a:r>
          </a:p>
          <a:p>
            <a:pPr>
              <a:buNone/>
            </a:pPr>
            <a:r>
              <a:rPr lang="ru-RU" sz="6000" b="1" i="1" dirty="0" smtClean="0">
                <a:latin typeface="Bookman Old Style" pitchFamily="18" charset="0"/>
              </a:rPr>
              <a:t>- на машине;   </a:t>
            </a:r>
          </a:p>
          <a:p>
            <a:pPr>
              <a:buNone/>
            </a:pPr>
            <a:r>
              <a:rPr lang="ru-RU" sz="6000" b="1" i="1" dirty="0" smtClean="0">
                <a:latin typeface="Bookman Old Style" pitchFamily="18" charset="0"/>
              </a:rPr>
              <a:t>- в автобусе.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85720" y="285728"/>
            <a:ext cx="8643998" cy="5840435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5800" b="1" i="1" dirty="0" smtClean="0">
                <a:latin typeface="Bookman Old Style" pitchFamily="18" charset="0"/>
              </a:rPr>
              <a:t>На каком километре</a:t>
            </a:r>
          </a:p>
          <a:p>
            <a:pPr algn="ctr">
              <a:buNone/>
            </a:pPr>
            <a:r>
              <a:rPr lang="ru-RU" sz="5800" b="1" i="1" dirty="0" smtClean="0">
                <a:latin typeface="Bookman Old Style" pitchFamily="18" charset="0"/>
              </a:rPr>
              <a:t>происходят события?</a:t>
            </a:r>
          </a:p>
          <a:p>
            <a:pPr>
              <a:buNone/>
            </a:pPr>
            <a:r>
              <a:rPr lang="ru-RU" sz="5800" b="1" i="1" dirty="0" smtClean="0">
                <a:latin typeface="Bookman Old Style" pitchFamily="18" charset="0"/>
              </a:rPr>
              <a:t>- сто девятом;</a:t>
            </a:r>
          </a:p>
          <a:p>
            <a:pPr>
              <a:buNone/>
            </a:pPr>
            <a:r>
              <a:rPr lang="ru-RU" sz="5800" b="1" i="1" dirty="0" smtClean="0">
                <a:latin typeface="Bookman Old Style" pitchFamily="18" charset="0"/>
              </a:rPr>
              <a:t>- третьем;</a:t>
            </a:r>
          </a:p>
          <a:p>
            <a:pPr>
              <a:buNone/>
            </a:pPr>
            <a:r>
              <a:rPr lang="ru-RU" sz="5800" b="1" i="1" dirty="0" smtClean="0">
                <a:latin typeface="Bookman Old Style" pitchFamily="18" charset="0"/>
              </a:rPr>
              <a:t>- сто первом.</a:t>
            </a:r>
            <a:endParaRPr lang="ru-RU" sz="5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85720" y="285728"/>
            <a:ext cx="8643998" cy="5840435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5800" b="1" i="1" dirty="0" smtClean="0">
                <a:latin typeface="Bookman Old Style" pitchFamily="18" charset="0"/>
              </a:rPr>
              <a:t>На каком километре</a:t>
            </a:r>
          </a:p>
          <a:p>
            <a:pPr algn="ctr">
              <a:buNone/>
            </a:pPr>
            <a:r>
              <a:rPr lang="ru-RU" sz="5800" b="1" i="1" dirty="0" smtClean="0">
                <a:latin typeface="Bookman Old Style" pitchFamily="18" charset="0"/>
              </a:rPr>
              <a:t>происходят события?</a:t>
            </a:r>
          </a:p>
          <a:p>
            <a:pPr>
              <a:buNone/>
            </a:pPr>
            <a:r>
              <a:rPr lang="ru-RU" sz="5800" b="1" i="1" dirty="0" smtClean="0">
                <a:latin typeface="Bookman Old Style" pitchFamily="18" charset="0"/>
              </a:rPr>
              <a:t>- сто девятом;</a:t>
            </a:r>
          </a:p>
          <a:p>
            <a:pPr>
              <a:buNone/>
            </a:pPr>
            <a:r>
              <a:rPr lang="ru-RU" sz="5800" b="1" i="1" dirty="0" smtClean="0">
                <a:latin typeface="Bookman Old Style" pitchFamily="18" charset="0"/>
              </a:rPr>
              <a:t>- третьем;</a:t>
            </a:r>
          </a:p>
          <a:p>
            <a:pPr>
              <a:buNone/>
            </a:pPr>
            <a:r>
              <a:rPr lang="ru-RU" sz="5800" b="1" i="1" dirty="0" smtClean="0">
                <a:solidFill>
                  <a:srgbClr val="FF0000"/>
                </a:solidFill>
                <a:latin typeface="Bookman Old Style" pitchFamily="18" charset="0"/>
              </a:rPr>
              <a:t>- сто первом.</a:t>
            </a:r>
            <a:endParaRPr lang="ru-RU" sz="58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85728"/>
            <a:ext cx="8153400" cy="5840435"/>
          </a:xfrm>
        </p:spPr>
        <p:txBody>
          <a:bodyPr/>
          <a:lstStyle/>
          <a:p>
            <a:pPr algn="ctr">
              <a:buNone/>
            </a:pPr>
            <a:r>
              <a:rPr lang="ru-RU" sz="6000" b="1" i="1" dirty="0" smtClean="0">
                <a:latin typeface="Bookman Old Style" pitchFamily="18" charset="0"/>
              </a:rPr>
              <a:t>Сколько стоял поезд  на станции?</a:t>
            </a:r>
          </a:p>
          <a:p>
            <a:pPr>
              <a:buNone/>
            </a:pPr>
            <a:r>
              <a:rPr lang="ru-RU" sz="6000" b="1" i="1" dirty="0" smtClean="0">
                <a:latin typeface="Bookman Old Style" pitchFamily="18" charset="0"/>
              </a:rPr>
              <a:t>- 2 минуты;</a:t>
            </a:r>
          </a:p>
          <a:p>
            <a:pPr>
              <a:buNone/>
            </a:pPr>
            <a:r>
              <a:rPr lang="ru-RU" sz="6000" b="1" i="1" dirty="0" smtClean="0">
                <a:latin typeface="Bookman Old Style" pitchFamily="18" charset="0"/>
              </a:rPr>
              <a:t>- 1 час ;</a:t>
            </a:r>
          </a:p>
          <a:p>
            <a:pPr>
              <a:buNone/>
            </a:pPr>
            <a:r>
              <a:rPr lang="ru-RU" sz="6000" b="1" i="1" dirty="0" smtClean="0">
                <a:latin typeface="Bookman Old Style" pitchFamily="18" charset="0"/>
              </a:rPr>
              <a:t>- 1 минуту.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85728"/>
            <a:ext cx="8153400" cy="5840435"/>
          </a:xfrm>
        </p:spPr>
        <p:txBody>
          <a:bodyPr/>
          <a:lstStyle/>
          <a:p>
            <a:pPr algn="ctr">
              <a:buNone/>
            </a:pPr>
            <a:r>
              <a:rPr lang="ru-RU" sz="6000" b="1" i="1" dirty="0" smtClean="0">
                <a:latin typeface="Bookman Old Style" pitchFamily="18" charset="0"/>
              </a:rPr>
              <a:t>Сколько стоял поезд  на станции?</a:t>
            </a:r>
          </a:p>
          <a:p>
            <a:pPr>
              <a:buNone/>
            </a:pPr>
            <a:r>
              <a:rPr lang="ru-RU" sz="6000" b="1" i="1" dirty="0" smtClean="0">
                <a:latin typeface="Bookman Old Style" pitchFamily="18" charset="0"/>
              </a:rPr>
              <a:t>- 2 минуты;</a:t>
            </a:r>
          </a:p>
          <a:p>
            <a:pPr>
              <a:buNone/>
            </a:pPr>
            <a:r>
              <a:rPr lang="ru-RU" sz="6000" b="1" i="1" dirty="0" smtClean="0">
                <a:latin typeface="Bookman Old Style" pitchFamily="18" charset="0"/>
              </a:rPr>
              <a:t>- 1 час ;</a:t>
            </a:r>
          </a:p>
          <a:p>
            <a:pPr>
              <a:buNone/>
            </a:pPr>
            <a:r>
              <a:rPr lang="ru-RU" sz="6000" b="1" i="1" dirty="0" smtClean="0">
                <a:solidFill>
                  <a:srgbClr val="FF0000"/>
                </a:solidFill>
                <a:latin typeface="Bookman Old Style" pitchFamily="18" charset="0"/>
              </a:rPr>
              <a:t>- 1 минуту.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8153400" cy="569755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5400" b="1" dirty="0" smtClean="0">
                <a:latin typeface="Bookman Old Style" pitchFamily="18" charset="0"/>
              </a:rPr>
              <a:t>В чем была малина   у бабушки?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в кастрюле;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в берестяном туесе;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в бидоне.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8153400" cy="569755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5400" b="1" dirty="0" smtClean="0">
                <a:latin typeface="Bookman Old Style" pitchFamily="18" charset="0"/>
              </a:rPr>
              <a:t>В чем была малина   у бабушки?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в кастрюле;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Bookman Old Style" pitchFamily="18" charset="0"/>
              </a:rPr>
              <a:t>- в берестяном туесе;</a:t>
            </a:r>
          </a:p>
          <a:p>
            <a:pPr>
              <a:buNone/>
            </a:pPr>
            <a:r>
              <a:rPr lang="ru-RU" sz="5400" b="1" dirty="0" smtClean="0">
                <a:latin typeface="Bookman Old Style" pitchFamily="18" charset="0"/>
              </a:rPr>
              <a:t>- в бидоне.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216</TotalTime>
  <Words>288</Words>
  <PresentationFormat>Экран (4:3)</PresentationFormat>
  <Paragraphs>101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7</cp:revision>
  <dcterms:created xsi:type="dcterms:W3CDTF">2016-10-02T11:20:47Z</dcterms:created>
  <dcterms:modified xsi:type="dcterms:W3CDTF">2016-10-02T17:03:21Z</dcterms:modified>
</cp:coreProperties>
</file>