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8737" y="1673172"/>
            <a:ext cx="6349799" cy="2808675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accent1">
                    <a:lumMod val="75000"/>
                  </a:schemeClr>
                </a:solidFill>
              </a:rPr>
              <a:t>День матери</a:t>
            </a:r>
            <a:endParaRPr lang="ru-RU" sz="8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63107"/>
            <a:ext cx="8230115" cy="99489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Выполнила воспитатель </a:t>
            </a:r>
            <a:r>
              <a:rPr lang="ru-RU" b="1" dirty="0" err="1" smtClean="0">
                <a:solidFill>
                  <a:schemeClr val="tx1"/>
                </a:solidFill>
              </a:rPr>
              <a:t>Мбдоу</a:t>
            </a:r>
            <a:r>
              <a:rPr lang="ru-RU" b="1" dirty="0" smtClean="0">
                <a:solidFill>
                  <a:schemeClr val="tx1"/>
                </a:solidFill>
              </a:rPr>
              <a:t> «</a:t>
            </a:r>
            <a:r>
              <a:rPr lang="ru-RU" b="1" dirty="0" err="1" smtClean="0">
                <a:solidFill>
                  <a:schemeClr val="tx1"/>
                </a:solidFill>
              </a:rPr>
              <a:t>црр</a:t>
            </a:r>
            <a:r>
              <a:rPr lang="ru-RU" b="1" dirty="0" smtClean="0">
                <a:solidFill>
                  <a:schemeClr val="tx1"/>
                </a:solidFill>
              </a:rPr>
              <a:t> – детский сад №189»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Сабурова </a:t>
            </a:r>
            <a:r>
              <a:rPr lang="ru-RU" b="1" dirty="0" err="1" smtClean="0">
                <a:solidFill>
                  <a:schemeClr val="tx1"/>
                </a:solidFill>
              </a:rPr>
              <a:t>елена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викторовна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5378" y1="56134" x2="25378" y2="56134"/>
                        <a14:foregroundMark x1="39496" y1="61681" x2="39496" y2="61681"/>
                        <a14:foregroundMark x1="46050" y1="62017" x2="46050" y2="62017"/>
                        <a14:foregroundMark x1="57647" y1="62017" x2="57647" y2="62017"/>
                        <a14:foregroundMark x1="27899" y1="76975" x2="27899" y2="76975"/>
                        <a14:foregroundMark x1="40168" y1="76975" x2="40168" y2="76975"/>
                        <a14:foregroundMark x1="46555" y1="77143" x2="46555" y2="77143"/>
                        <a14:foregroundMark x1="60168" y1="76975" x2="60168" y2="76975"/>
                        <a14:foregroundMark x1="67563" y1="77647" x2="67563" y2="77647"/>
                        <a14:foregroundMark x1="76303" y1="77143" x2="76303" y2="77143"/>
                        <a14:backgroundMark x1="61513" y1="78655" x2="61513" y2="78655"/>
                        <a14:backgroundMark x1="32437" y1="80168" x2="32437" y2="80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1566" t="9999" r="26086" b="43870"/>
          <a:stretch/>
        </p:blipFill>
        <p:spPr>
          <a:xfrm>
            <a:off x="7946266" y="1458526"/>
            <a:ext cx="3438660" cy="261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98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031" y="442911"/>
            <a:ext cx="10019763" cy="5415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Из поколения в поколение для каждого человека мама — самый главный человек в жизни. Становясь матерью, женщина открывает в себе лучшие качества: доброту, любовь, заботу, терпение и самопожертвование. Новый праздник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День матери — постепенно входит в российские дома. И это замечательно: сколько бы хороших, добрых слов мы не говорили нашим мамам, сколько бы поводов для этого ни придумали, лишними они не будут. </a:t>
            </a:r>
            <a:endParaRPr 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22" b="94140" l="4556" r="96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430" y="4088493"/>
            <a:ext cx="2377889" cy="207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8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67426" y="188460"/>
            <a:ext cx="949173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Особо красиво и незабываемо проходят различные мероприятия, посвященные этому Дню, в детских дошкольных образовательных учреждениях, где дети дарят своим мамам не только добрые слова и улыбки, но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 множество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подарков, сделанных своими руками. В нашей группе дети тоже приготовили подарки: сердечки с тёплыми словами своим мамам и коллективно выполненный букет цветов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r>
              <a:rPr lang="ru-RU" sz="3200" dirty="0"/>
              <a:t>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Ребята познакомились с музыкальными и литературными произведениями о мамах.</a:t>
            </a:r>
          </a:p>
          <a:p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0" b="99467" l="1667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1766" y="4482854"/>
            <a:ext cx="3800234" cy="237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500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41" y="555464"/>
            <a:ext cx="10431887" cy="586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19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11" y="400917"/>
            <a:ext cx="10856890" cy="610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87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684" y="0"/>
            <a:ext cx="766459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Женя, Серёжа, Кира и Миша</a:t>
            </a: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прочитали стихотворения про мам. 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642" y="1077218"/>
            <a:ext cx="10058400" cy="565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27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155" y="233492"/>
            <a:ext cx="11243256" cy="632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346" y="949438"/>
            <a:ext cx="11479369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День матери - 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ласку. Спасибо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Вам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родные! И пусть каждой из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почаще говорят теплые слова ваши любимые дети! Пусть на их лицах светится улыбка и радостные искорки сверкают в глазах, когда вы вместе!</a:t>
            </a:r>
            <a:b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615" b="93849" l="4699" r="96145">
                        <a14:foregroundMark x1="10361" y1="65142" x2="10361" y2="65142"/>
                        <a14:foregroundMark x1="11446" y1="62461" x2="11446" y2="62461"/>
                        <a14:foregroundMark x1="14096" y1="63407" x2="14096" y2="63407"/>
                        <a14:foregroundMark x1="15422" y1="65142" x2="15422" y2="65142"/>
                        <a14:foregroundMark x1="7711" y1="66562" x2="7711" y2="66562"/>
                        <a14:foregroundMark x1="6265" y1="65300" x2="6265" y2="65300"/>
                        <a14:foregroundMark x1="18675" y1="65931" x2="18675" y2="65931"/>
                        <a14:foregroundMark x1="18554" y1="60568" x2="18554" y2="60568"/>
                        <a14:foregroundMark x1="18675" y1="57571" x2="18675" y2="57571"/>
                        <a14:foregroundMark x1="18313" y1="61830" x2="18313" y2="61830"/>
                        <a14:foregroundMark x1="11205" y1="76972" x2="11205" y2="76972"/>
                        <a14:foregroundMark x1="95422" y1="50000" x2="95422" y2="50000"/>
                        <a14:foregroundMark x1="37349" y1="21767" x2="37349" y2="21767"/>
                        <a14:foregroundMark x1="33855" y1="21609" x2="33855" y2="21609"/>
                        <a14:foregroundMark x1="31084" y1="21451" x2="31084" y2="21451"/>
                        <a14:foregroundMark x1="28916" y1="23344" x2="28916" y2="23344"/>
                        <a14:backgroundMark x1="42771" y1="50158" x2="42771" y2="50158"/>
                        <a14:backgroundMark x1="22289" y1="56309" x2="22289" y2="56309"/>
                        <a14:backgroundMark x1="21928" y1="59779" x2="21928" y2="59779"/>
                        <a14:backgroundMark x1="18313" y1="91325" x2="18313" y2="91325"/>
                        <a14:backgroundMark x1="22410" y1="91483" x2="22410" y2="91483"/>
                        <a14:backgroundMark x1="20120" y1="91956" x2="20120" y2="91956"/>
                        <a14:backgroundMark x1="25542" y1="91798" x2="25542" y2="91798"/>
                        <a14:backgroundMark x1="53976" y1="93060" x2="53976" y2="93060"/>
                        <a14:backgroundMark x1="56265" y1="93060" x2="56265" y2="930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752" y="4008798"/>
            <a:ext cx="3972248" cy="303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9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854" y="399246"/>
            <a:ext cx="10470523" cy="614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2944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26</TotalTime>
  <Words>167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Tw Cen MT</vt:lpstr>
      <vt:lpstr>Капля</vt:lpstr>
      <vt:lpstr>День матери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</dc:title>
  <dc:creator>Дом</dc:creator>
  <cp:lastModifiedBy>Дом</cp:lastModifiedBy>
  <cp:revision>5</cp:revision>
  <dcterms:created xsi:type="dcterms:W3CDTF">2016-11-29T15:36:47Z</dcterms:created>
  <dcterms:modified xsi:type="dcterms:W3CDTF">2016-11-29T18:15:52Z</dcterms:modified>
</cp:coreProperties>
</file>