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9456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DC0CD-60FD-427E-A295-AF97EB703E57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9D732-7C81-4547-A72B-2F7AC172A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549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D4A60-F0F2-4F5E-BB6A-7243DA2060BE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7CE01-2247-4552-A36D-2BF761B1D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97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05783-A45A-41D0-887D-63F481521F7C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DEBEB-1307-4B4E-A6DD-66A2AC7C9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780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589A8-2463-4408-AA16-46D39CC59D8D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62472-90ED-49E9-B32E-7E4F78DAE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182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60069-AC52-47F0-80CD-F13D00730785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7463E-3A2B-481A-A7F9-F12B21CB5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250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7829-EFFC-4856-9B6A-2CEB9F848DA4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37413-1D7A-47CA-99BC-4FE451FAA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62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BA238-2FF0-47A9-9C4D-7EDC6F4C20C9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4E301-868A-4CE7-9DA6-E4B8761D6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44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984C0-6502-40D6-BD9D-A3E591A268DA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617FE-1C9A-492F-9A9E-7B6AEDDA1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383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E652E-41A1-4853-95D5-BF8F4D63C748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F13DA-B5DC-4EBC-BBB4-3815C66DF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702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1A79C-4DCD-40D2-8D54-39C9D6F6CC1A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8DA19-5355-4F19-8AB0-5A7447C29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89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07FBB-3AB7-4C8D-A057-D32883AE1BE7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14C41-E4C6-4388-82F4-6CE3CB89F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907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A0893C-BD61-479F-92B9-C02F99EC695D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B985B8-E8FE-4CA9-B81A-3C050965B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991674" y="1168029"/>
            <a:ext cx="8615967" cy="1716247"/>
          </a:xfrm>
          <a:effectLst>
            <a:glow>
              <a:schemeClr val="accent1">
                <a:alpha val="40000"/>
              </a:schemeClr>
            </a:glow>
          </a:effectLst>
          <a:extLst/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 smtClean="0">
                <a:ln w="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plesir script" panose="02000503000000020004" pitchFamily="2" charset="0"/>
              </a:rPr>
              <a:t>Мамочка милая, </a:t>
            </a:r>
            <a:br>
              <a:rPr lang="ru-RU" b="1" spc="50" dirty="0" smtClean="0">
                <a:ln w="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plesir script" panose="02000503000000020004" pitchFamily="2" charset="0"/>
              </a:rPr>
            </a:br>
            <a:r>
              <a:rPr lang="ru-RU" b="1" spc="50" dirty="0" smtClean="0">
                <a:ln w="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plesir script" panose="02000503000000020004" pitchFamily="2" charset="0"/>
              </a:rPr>
              <a:t>мама моя</a:t>
            </a:r>
            <a:endParaRPr lang="ru-RU" b="1" spc="50" dirty="0">
              <a:ln w="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Monplesir script" panose="02000503000000020004" pitchFamily="2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00025" y="3421063"/>
            <a:ext cx="6858000" cy="1655762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  <a:latin typeface="Monplesir script" pitchFamily="2" charset="0"/>
              </a:rPr>
              <a:t>Концерт , посвященный Дню матери</a:t>
            </a:r>
          </a:p>
        </p:txBody>
      </p:sp>
      <p:sp>
        <p:nvSpPr>
          <p:cNvPr id="2052" name="TextBox 2"/>
          <p:cNvSpPr txBox="1">
            <a:spLocks noChangeArrowheads="1"/>
          </p:cNvSpPr>
          <p:nvPr/>
        </p:nvSpPr>
        <p:spPr bwMode="auto">
          <a:xfrm>
            <a:off x="2408238" y="244475"/>
            <a:ext cx="42497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№68</a:t>
            </a:r>
          </a:p>
        </p:txBody>
      </p:sp>
      <p:sp>
        <p:nvSpPr>
          <p:cNvPr id="2053" name="TextBox 2"/>
          <p:cNvSpPr txBox="1">
            <a:spLocks noChangeArrowheads="1"/>
          </p:cNvSpPr>
          <p:nvPr/>
        </p:nvSpPr>
        <p:spPr bwMode="auto">
          <a:xfrm>
            <a:off x="1211263" y="46878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/>
              <a:t>Подготовила: воспитатель Харькова Е.А.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/>
              <a:t>                       муз.руководитель Залозная О.Д.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1"/>
          <p:cNvSpPr>
            <a:spLocks noGrp="1"/>
          </p:cNvSpPr>
          <p:nvPr>
            <p:ph idx="1"/>
          </p:nvPr>
        </p:nvSpPr>
        <p:spPr>
          <a:xfrm>
            <a:off x="1597025" y="438150"/>
            <a:ext cx="7265988" cy="5622925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mtClean="0">
                <a:latin typeface="Monplesir script" pitchFamily="2" charset="0"/>
              </a:rPr>
              <a:t>А также для своих любимых мамочек в группе детьми был приготовлен сюрприз –  стенгазета «Моя мама лучше всех», где представлены высказывания детей о своих мамах.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311540" y="2805370"/>
            <a:ext cx="3485282" cy="2613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Объект 2"/>
          <p:cNvSpPr>
            <a:spLocks noGrp="1"/>
          </p:cNvSpPr>
          <p:nvPr>
            <p:ph idx="1"/>
          </p:nvPr>
        </p:nvSpPr>
        <p:spPr>
          <a:xfrm>
            <a:off x="992188" y="541338"/>
            <a:ext cx="7523162" cy="5635625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mtClean="0">
                <a:latin typeface="Monplesir script" pitchFamily="2" charset="0"/>
              </a:rPr>
              <a:t>25 ноября 2016 г. в МДОУ детском саду №68 прошел утренник, посвященный Дню Матери, который был проведён в форме концерта. В мероприятии приняли участие дети двух старших и подготовительной групп.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2901" y="3457977"/>
            <a:ext cx="4533364" cy="3400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992188" y="541338"/>
            <a:ext cx="7523162" cy="5635625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mtClean="0">
                <a:latin typeface="Monplesir script" pitchFamily="2" charset="0"/>
              </a:rPr>
              <a:t>Ведущими концерта были дети подготовительной группы 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mtClean="0">
                <a:latin typeface="Monplesir script" pitchFamily="2" charset="0"/>
              </a:rPr>
              <a:t>Байдевич Паша и Морозова Варя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3054" y="2095177"/>
            <a:ext cx="3206839" cy="3267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ъект 2"/>
          <p:cNvSpPr>
            <a:spLocks noGrp="1"/>
          </p:cNvSpPr>
          <p:nvPr>
            <p:ph idx="1"/>
          </p:nvPr>
        </p:nvSpPr>
        <p:spPr>
          <a:xfrm>
            <a:off x="992188" y="541338"/>
            <a:ext cx="7523162" cy="5635625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mtClean="0">
                <a:latin typeface="Monplesir script" pitchFamily="2" charset="0"/>
              </a:rPr>
              <a:t>На концерте детьми были исполнены песни о маме, как общие , так и индивидуальные.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8067" y="4069725"/>
            <a:ext cx="3425779" cy="2569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126" y="1735429"/>
            <a:ext cx="3266941" cy="2450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ъект 2"/>
          <p:cNvSpPr>
            <a:spLocks noGrp="1"/>
          </p:cNvSpPr>
          <p:nvPr>
            <p:ph idx="1"/>
          </p:nvPr>
        </p:nvSpPr>
        <p:spPr>
          <a:xfrm>
            <a:off x="1004888" y="460375"/>
            <a:ext cx="7559675" cy="6184900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mtClean="0">
                <a:latin typeface="Monplesir script" pitchFamily="2" charset="0"/>
              </a:rPr>
              <a:t>В качестве поздравлений    детьми были представлены стихи разных авторов.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5147" y="2915006"/>
            <a:ext cx="1700012" cy="1951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6877" y="4544907"/>
            <a:ext cx="1575443" cy="2100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2742" y="1708377"/>
            <a:ext cx="1676668" cy="2081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2815" y="4137338"/>
            <a:ext cx="1756523" cy="2367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86077" r="-80703" b="-1"/>
          <a:stretch/>
        </p:blipFill>
        <p:spPr>
          <a:xfrm>
            <a:off x="1816978" y="-80538"/>
            <a:ext cx="3956360" cy="2967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1922" y="1930222"/>
            <a:ext cx="3144056" cy="2358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2"/>
          <p:cNvSpPr>
            <a:spLocks noGrp="1"/>
          </p:cNvSpPr>
          <p:nvPr>
            <p:ph idx="1"/>
          </p:nvPr>
        </p:nvSpPr>
        <p:spPr>
          <a:xfrm>
            <a:off x="862013" y="642938"/>
            <a:ext cx="7691437" cy="5559425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mtClean="0">
                <a:latin typeface="Monplesir script" pitchFamily="2" charset="0"/>
              </a:rPr>
              <a:t>Девочки подготовительной группы исполнили замечательный  танец «Радуга»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6321" y="1596981"/>
            <a:ext cx="2799009" cy="2099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4539" y="2176532"/>
            <a:ext cx="3026536" cy="2269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037" y="4449652"/>
            <a:ext cx="3026537" cy="2269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695325" y="322263"/>
            <a:ext cx="7562850" cy="5738812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mtClean="0">
                <a:latin typeface="Monplesir script" pitchFamily="2" charset="0"/>
              </a:rPr>
              <a:t>Никого не оставил равнодушным и восточный танец в исполнении Клыковой Полины и танец листочка в исполнении Потуданской Насти.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ru-RU" alt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079" y="2129004"/>
            <a:ext cx="3314163" cy="2485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3371" y="3022375"/>
            <a:ext cx="2271384" cy="3563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869" y="1976908"/>
            <a:ext cx="3485882" cy="2614411"/>
          </a:xfrm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1751" y="3541690"/>
            <a:ext cx="3588913" cy="2691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1196975" y="425450"/>
            <a:ext cx="72517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>
                <a:latin typeface="Monplesir script" pitchFamily="2" charset="0"/>
              </a:rPr>
              <a:t>Закончил концерт наш казачий хор «Дончанка» с песнями «Как у нас было на Дону», «По Дону гуляет».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ъект 1"/>
          <p:cNvSpPr>
            <a:spLocks noGrp="1"/>
          </p:cNvSpPr>
          <p:nvPr>
            <p:ph idx="1"/>
          </p:nvPr>
        </p:nvSpPr>
        <p:spPr>
          <a:xfrm>
            <a:off x="1287463" y="669925"/>
            <a:ext cx="7265987" cy="5622925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mtClean="0">
                <a:latin typeface="Monplesir script" pitchFamily="2" charset="0"/>
              </a:rPr>
              <a:t>Наши дорогие мамочки конечно не остались без подарков. Дети приготовили им замечательные солнышки , тем самым передали  им свою любовь, тепло и нежность.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0371" y="2640169"/>
            <a:ext cx="3898005" cy="2923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376" y="4939819"/>
            <a:ext cx="2292440" cy="1719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206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Monplesir script</vt:lpstr>
      <vt:lpstr>Times New Roman</vt:lpstr>
      <vt:lpstr>Тема Office</vt:lpstr>
      <vt:lpstr>Мамочка милая,  мама моя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Dmytro</dc:creator>
  <cp:lastModifiedBy>jgdughdigiuhereu</cp:lastModifiedBy>
  <cp:revision>10</cp:revision>
  <cp:lastPrinted>2016-11-28T19:56:03Z</cp:lastPrinted>
  <dcterms:created xsi:type="dcterms:W3CDTF">2016-02-09T10:45:13Z</dcterms:created>
  <dcterms:modified xsi:type="dcterms:W3CDTF">2016-11-29T20:45:46Z</dcterms:modified>
</cp:coreProperties>
</file>