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65" r:id="rId3"/>
    <p:sldId id="258" r:id="rId4"/>
    <p:sldId id="266" r:id="rId5"/>
    <p:sldId id="257" r:id="rId6"/>
    <p:sldId id="260" r:id="rId7"/>
    <p:sldId id="261" r:id="rId8"/>
    <p:sldId id="262" r:id="rId9"/>
    <p:sldId id="268" r:id="rId10"/>
    <p:sldId id="269" r:id="rId11"/>
    <p:sldId id="272" r:id="rId12"/>
    <p:sldId id="264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2" autoAdjust="0"/>
    <p:restoredTop sz="94737" autoAdjust="0"/>
  </p:normalViewPr>
  <p:slideViewPr>
    <p:cSldViewPr>
      <p:cViewPr varScale="1">
        <p:scale>
          <a:sx n="65" d="100"/>
          <a:sy n="65" d="100"/>
        </p:scale>
        <p:origin x="-15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47752-2D7C-4198-AF6D-32F680FF2125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2552F-6C95-4EAB-B15E-01C688EB910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775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EA408F-4727-46F8-9F51-2CE1EA62C647}" type="datetimeFigureOut">
              <a:rPr lang="ru-RU" smtClean="0"/>
              <a:pPr/>
              <a:t>21.01.2016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3C6188-95A6-46FD-B168-F207F945DEB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848872" cy="3168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Отца в Германии и в России: история, традиции и значение праздника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5688632" cy="2520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Выполнила: ученица 5Б класса</a:t>
            </a:r>
          </a:p>
          <a:p>
            <a:r>
              <a:rPr lang="ru-RU" b="1" dirty="0" smtClean="0">
                <a:latin typeface="+mj-lt"/>
              </a:rPr>
              <a:t>Школы №12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Мокеева Яна Антоновна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Научный руководитель: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Михеева Светлана Алексеевна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16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76864" cy="1124744"/>
          </a:xfrm>
        </p:spPr>
        <p:txBody>
          <a:bodyPr/>
          <a:lstStyle/>
          <a:p>
            <a:pPr algn="ctr"/>
            <a:r>
              <a:rPr lang="ru-RU" b="1" dirty="0" smtClean="0"/>
              <a:t>Анкетирование родителей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340767"/>
          <a:ext cx="8219256" cy="5286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856"/>
                <a:gridCol w="2743200"/>
                <a:gridCol w="2743200"/>
              </a:tblGrid>
              <a:tr h="52833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+mj-lt"/>
                          <a:ea typeface="Calibri"/>
                          <a:cs typeface="Times New Roman"/>
                        </a:rPr>
                        <a:t>              № </a:t>
                      </a: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вопроса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Мать (ответы)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Отец (ответы)</a:t>
                      </a:r>
                    </a:p>
                  </a:txBody>
                  <a:tcPr marL="68580" marR="68580" marT="0" marB="0"/>
                </a:tc>
              </a:tr>
              <a:tr h="947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/>
                </a:tc>
              </a:tr>
              <a:tr h="947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</a:tr>
              <a:tr h="947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</a:tr>
              <a:tr h="947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</a:tr>
              <a:tr h="9475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Да , 23 февраля 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/>
                        </a:rPr>
                        <a:t>Да, 18 декабря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559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19256" cy="532859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endParaRPr lang="ru-RU" sz="3500" dirty="0" smtClean="0"/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узнала много нового  об истории праздника</a:t>
            </a:r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узнала, как День Отца празднуют в Германии </a:t>
            </a:r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выяснилось, что многие хотели бы, чтобы День Отца отмечался в России</a:t>
            </a:r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также мои родители и я этого  хотят</a:t>
            </a:r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такие праздники воспитывают уважение к своим родителям</a:t>
            </a:r>
          </a:p>
          <a:p>
            <a:pPr>
              <a:lnSpc>
                <a:spcPct val="110000"/>
              </a:lnSpc>
            </a:pPr>
            <a:r>
              <a:rPr lang="ru-RU" sz="3300" dirty="0" smtClean="0">
                <a:latin typeface="+mj-lt"/>
              </a:rPr>
              <a:t>дети могут выразить свою любовь к родителям</a:t>
            </a:r>
          </a:p>
          <a:p>
            <a:pPr>
              <a:buNone/>
            </a:pPr>
            <a:endParaRPr lang="ru-RU" sz="3300" dirty="0" smtClean="0">
              <a:latin typeface="+mj-lt"/>
            </a:endParaRPr>
          </a:p>
          <a:p>
            <a:pPr>
              <a:buNone/>
            </a:pPr>
            <a:endParaRPr lang="ru-RU" sz="3300" dirty="0" smtClean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48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5976664" cy="1080120"/>
          </a:xfrm>
        </p:spPr>
        <p:txBody>
          <a:bodyPr/>
          <a:lstStyle/>
          <a:p>
            <a:pPr algn="ctr"/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>
                <a:latin typeface="+mj-lt"/>
              </a:rPr>
              <a:t>http://www.calend.ru/holidays/0/0/1966/</a:t>
            </a:r>
            <a:endParaRPr lang="ru-RU" sz="2800" dirty="0" smtClean="0">
              <a:latin typeface="+mj-lt"/>
            </a:endParaRPr>
          </a:p>
          <a:p>
            <a:r>
              <a:rPr lang="de-DE" sz="2800" dirty="0" smtClean="0">
                <a:latin typeface="+mj-lt"/>
              </a:rPr>
              <a:t>http://deutsche-lernseite.com/node/84</a:t>
            </a:r>
            <a:endParaRPr lang="ru-RU" sz="2800" dirty="0" smtClean="0">
              <a:latin typeface="+mj-lt"/>
            </a:endParaRPr>
          </a:p>
          <a:p>
            <a:r>
              <a:rPr lang="de-DE" sz="2800" dirty="0" smtClean="0">
                <a:latin typeface="+mj-lt"/>
              </a:rPr>
              <a:t>http://www.tupa-germania.ru/prazdniki/den-otza.html</a:t>
            </a:r>
            <a:endParaRPr lang="ru-RU" sz="2800" dirty="0" smtClean="0">
              <a:latin typeface="+mj-lt"/>
            </a:endParaRPr>
          </a:p>
          <a:p>
            <a:r>
              <a:rPr lang="de-DE" sz="2800" dirty="0" smtClean="0">
                <a:latin typeface="+mj-lt"/>
              </a:rPr>
              <a:t>http://www.pravoslavie.ru/81022.html</a:t>
            </a:r>
            <a:endParaRPr lang="ru-RU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http://www.supertosty.ru/pozdravleniya/prochie_prazdniki/den_otca/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378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08920"/>
            <a:ext cx="8305800" cy="1008112"/>
          </a:xfrm>
        </p:spPr>
        <p:txBody>
          <a:bodyPr/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pPr algn="ctr"/>
            <a:r>
              <a:rPr lang="ru-RU" b="1" dirty="0" smtClean="0"/>
              <a:t>Введение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6912768" cy="344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+mj-lt"/>
              </a:rPr>
              <a:t>проект указа Президента России об учреждении Дня Отца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+mj-lt"/>
              </a:rPr>
              <a:t>в последнее воскресенье октября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+mj-lt"/>
              </a:rPr>
              <a:t>давно празднуется</a:t>
            </a:r>
            <a:r>
              <a:rPr lang="ru-RU" sz="3200" dirty="0" smtClean="0">
                <a:solidFill>
                  <a:prstClr val="black"/>
                </a:solidFill>
                <a:latin typeface="+mj-lt"/>
              </a:rPr>
              <a:t> в </a:t>
            </a:r>
            <a:r>
              <a:rPr lang="ru-RU" sz="3200" dirty="0">
                <a:solidFill>
                  <a:prstClr val="black"/>
                </a:solidFill>
                <a:latin typeface="+mj-lt"/>
              </a:rPr>
              <a:t>Германии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+mj-lt"/>
              </a:rPr>
              <a:t>нужен ли </a:t>
            </a:r>
            <a:r>
              <a:rPr lang="ru-RU" sz="3200" dirty="0" smtClean="0">
                <a:solidFill>
                  <a:prstClr val="black"/>
                </a:solidFill>
                <a:latin typeface="+mj-lt"/>
              </a:rPr>
              <a:t>в России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+mj-lt"/>
              </a:rPr>
              <a:t>как его отмечают</a:t>
            </a:r>
            <a:r>
              <a:rPr lang="ru-RU" sz="32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3200" dirty="0" smtClean="0">
                <a:solidFill>
                  <a:prstClr val="black"/>
                </a:solidFill>
              </a:rPr>
              <a:t>   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149080"/>
            <a:ext cx="36724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894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/>
              <a:t>Цели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расширение знаний о Дне Отца в Германии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 о происхождении  праздника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отличия в праздновании Дня Отца в Германии и в России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осознание значения этого праздника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39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840760" cy="108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Найти информацию об истории и традициях  празднования Дня Отца в Германии и в России и  выделить главное.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 Выяснить, что в России знают о Дне Отца  и как относятся к этому празднику.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Оформить  результаты в виде письменной работы и презентации .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0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52728" cy="1152128"/>
          </a:xfrm>
        </p:spPr>
        <p:txBody>
          <a:bodyPr/>
          <a:lstStyle/>
          <a:p>
            <a:pPr algn="ctr"/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365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800" dirty="0" smtClean="0">
                <a:latin typeface="+mj-lt"/>
              </a:rPr>
              <a:t>отношения между ребенком  и  отцом очень важны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развитие личности ребенка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+mj-lt"/>
              </a:rPr>
              <a:t>любовь к родителям должна быть связана не только с материальными ценностями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51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История праздника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7"/>
            <a:ext cx="698477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существует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+mj-lt"/>
              </a:rPr>
              <a:t> с 18 века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шествия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и ритуальные действия </a:t>
            </a:r>
            <a:r>
              <a:rPr lang="ru-RU" sz="2800" dirty="0" smtClean="0">
                <a:latin typeface="+mj-lt"/>
              </a:rPr>
              <a:t>в честь праздника Вознесения Господня 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посвящение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юношей в мужчины 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ru-RU" sz="2800" dirty="0" smtClean="0">
                <a:latin typeface="+mj-lt"/>
              </a:rPr>
              <a:t>чествование «лучших» мужчин 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награждение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отца, у </a:t>
            </a:r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которого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больше всего детей. 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День </a:t>
            </a:r>
            <a:r>
              <a:rPr lang="de-DE" sz="2800" dirty="0" smtClean="0">
                <a:latin typeface="+mj-lt"/>
              </a:rPr>
              <a:t>O</a:t>
            </a:r>
            <a:r>
              <a:rPr lang="ru-RU" sz="2800" dirty="0" smtClean="0">
                <a:latin typeface="+mj-lt"/>
              </a:rPr>
              <a:t>тца  в Германии с 1936 года</a:t>
            </a:r>
          </a:p>
          <a:p>
            <a:r>
              <a:rPr lang="ru-RU" sz="2800" dirty="0" smtClean="0">
                <a:latin typeface="+mj-lt"/>
              </a:rPr>
              <a:t>Vatertag</a:t>
            </a:r>
            <a:endParaRPr lang="ru-RU" sz="28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90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Как проводят  День Отца в Германии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5112568" cy="5040560"/>
          </a:xfrm>
        </p:spPr>
        <p:txBody>
          <a:bodyPr>
            <a:normAutofit fontScale="85000" lnSpcReduction="10000"/>
          </a:bodyPr>
          <a:lstStyle/>
          <a:p>
            <a:endParaRPr lang="ru-RU" sz="1800" dirty="0" smtClean="0"/>
          </a:p>
          <a:p>
            <a:r>
              <a:rPr lang="ru-RU" sz="2800" b="1" dirty="0" smtClean="0">
                <a:latin typeface="+mj-lt"/>
              </a:rPr>
              <a:t>нерабочий  день</a:t>
            </a:r>
          </a:p>
          <a:p>
            <a:r>
              <a:rPr lang="ru-RU" sz="2800" b="1" dirty="0" smtClean="0">
                <a:latin typeface="+mj-lt"/>
              </a:rPr>
              <a:t>проходит шумно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+mj-lt"/>
              </a:rPr>
              <a:t>мужчины выезжают </a:t>
            </a:r>
            <a:r>
              <a:rPr lang="ru-RU" sz="2800" b="1" dirty="0">
                <a:solidFill>
                  <a:srgbClr val="000000"/>
                </a:solidFill>
                <a:latin typeface="+mj-lt"/>
              </a:rPr>
              <a:t>на </a:t>
            </a:r>
            <a:r>
              <a:rPr lang="ru-RU" sz="2800" b="1" dirty="0" smtClean="0">
                <a:solidFill>
                  <a:srgbClr val="000000"/>
                </a:solidFill>
                <a:latin typeface="+mj-lt"/>
              </a:rPr>
              <a:t>природу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+mj-lt"/>
              </a:rPr>
              <a:t> тележки с  напитками и сытной  закуской</a:t>
            </a:r>
          </a:p>
          <a:p>
            <a:r>
              <a:rPr lang="ru-RU" sz="2800" b="1" dirty="0" smtClean="0">
                <a:latin typeface="+mj-lt"/>
              </a:rPr>
              <a:t>пешие и велосипедные </a:t>
            </a:r>
            <a:r>
              <a:rPr lang="ru-RU" sz="2800" b="1" dirty="0" smtClean="0">
                <a:solidFill>
                  <a:srgbClr val="000000"/>
                </a:solidFill>
                <a:latin typeface="+mj-lt"/>
              </a:rPr>
              <a:t>прогулки </a:t>
            </a:r>
          </a:p>
          <a:p>
            <a:r>
              <a:rPr lang="ru-RU" sz="2800" b="1" dirty="0" smtClean="0">
                <a:latin typeface="+mj-lt"/>
              </a:rPr>
              <a:t>женщины  дарят мелочи</a:t>
            </a:r>
          </a:p>
          <a:p>
            <a:r>
              <a:rPr lang="ru-RU" sz="2800" b="1" dirty="0" smtClean="0">
                <a:latin typeface="+mj-lt"/>
              </a:rPr>
              <a:t>дети рассказывают стихи или песенки </a:t>
            </a:r>
          </a:p>
          <a:p>
            <a:r>
              <a:rPr lang="ru-RU" sz="2800" b="1" dirty="0" smtClean="0">
                <a:latin typeface="+mj-lt"/>
              </a:rPr>
              <a:t>самодельные подарки, выпечка</a:t>
            </a:r>
            <a:r>
              <a:rPr lang="ru-RU" sz="2800" b="1" dirty="0">
                <a:latin typeface="+mj-lt"/>
              </a:rPr>
              <a:t/>
            </a:r>
            <a:br>
              <a:rPr lang="ru-RU" sz="2800" b="1" dirty="0">
                <a:latin typeface="+mj-lt"/>
              </a:rPr>
            </a:br>
            <a:endParaRPr lang="ru-RU" sz="2800" b="1" dirty="0">
              <a:latin typeface="+mj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64" y="4509120"/>
            <a:ext cx="3636424" cy="194421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197" y="1340768"/>
            <a:ext cx="373712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605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pPr algn="ctr"/>
            <a:r>
              <a:rPr lang="ru-RU" b="1" dirty="0" smtClean="0"/>
              <a:t>День Отца в России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608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не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является официальным праздником </a:t>
            </a:r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некоторые празднуют во </a:t>
            </a:r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второе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воскресенье </a:t>
            </a:r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июня </a:t>
            </a:r>
          </a:p>
          <a:p>
            <a:r>
              <a:rPr lang="ru-RU" sz="2800" dirty="0" smtClean="0">
                <a:latin typeface="+mj-lt"/>
              </a:rPr>
              <a:t>предложение Госдумы праздновать День Отца </a:t>
            </a:r>
          </a:p>
          <a:p>
            <a:r>
              <a:rPr lang="ru-RU" sz="2800" dirty="0" smtClean="0">
                <a:latin typeface="+mj-lt"/>
              </a:rPr>
              <a:t>в  последнее воскресенье октября</a:t>
            </a:r>
          </a:p>
          <a:p>
            <a:endParaRPr lang="ru-RU" sz="200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6372">
            <a:off x="4900544" y="3795202"/>
            <a:ext cx="3816424" cy="2574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59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Анкетирование школьников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+mj-lt"/>
              </a:rPr>
              <a:t>94%</a:t>
            </a:r>
            <a:r>
              <a:rPr lang="ru-RU" sz="2800" dirty="0" smtClean="0">
                <a:latin typeface="+mj-lt"/>
              </a:rPr>
              <a:t>  </a:t>
            </a:r>
            <a:r>
              <a:rPr lang="ru-RU" sz="2800" b="1" dirty="0" smtClean="0">
                <a:latin typeface="+mj-lt"/>
              </a:rPr>
              <a:t>согласны</a:t>
            </a:r>
            <a:r>
              <a:rPr lang="ru-RU" sz="2800" dirty="0" smtClean="0">
                <a:latin typeface="+mj-lt"/>
              </a:rPr>
              <a:t> с тем, что знание традиций народа важно для изучения его языка. </a:t>
            </a:r>
          </a:p>
          <a:p>
            <a:r>
              <a:rPr lang="ru-RU" sz="2800" b="1" dirty="0" smtClean="0">
                <a:solidFill>
                  <a:schemeClr val="accent2"/>
                </a:solidFill>
                <a:latin typeface="+mj-lt"/>
              </a:rPr>
              <a:t>71%</a:t>
            </a:r>
            <a:r>
              <a:rPr lang="ru-RU" sz="2800" b="1" dirty="0" smtClean="0">
                <a:latin typeface="+mj-lt"/>
              </a:rPr>
              <a:t> знают</a:t>
            </a:r>
            <a:r>
              <a:rPr lang="ru-RU" sz="2800" dirty="0" smtClean="0">
                <a:latin typeface="+mj-lt"/>
              </a:rPr>
              <a:t> праздник День Отца</a:t>
            </a:r>
          </a:p>
          <a:p>
            <a:r>
              <a:rPr lang="ru-RU" sz="2800" dirty="0" smtClean="0">
                <a:latin typeface="+mj-lt"/>
              </a:rPr>
              <a:t> лишь </a:t>
            </a:r>
            <a:r>
              <a:rPr lang="ru-RU" sz="2800" b="1" dirty="0" smtClean="0">
                <a:solidFill>
                  <a:schemeClr val="accent2"/>
                </a:solidFill>
                <a:latin typeface="+mj-lt"/>
              </a:rPr>
              <a:t>34%</a:t>
            </a:r>
            <a:r>
              <a:rPr lang="ru-RU" sz="2800" dirty="0" smtClean="0">
                <a:latin typeface="+mj-lt"/>
              </a:rPr>
              <a:t>  </a:t>
            </a:r>
            <a:r>
              <a:rPr lang="ru-RU" sz="2800" b="1" dirty="0" smtClean="0">
                <a:latin typeface="+mj-lt"/>
              </a:rPr>
              <a:t>отмечают</a:t>
            </a:r>
            <a:r>
              <a:rPr lang="ru-RU" sz="2800" dirty="0" smtClean="0">
                <a:latin typeface="+mj-lt"/>
              </a:rPr>
              <a:t> этот праздник</a:t>
            </a:r>
          </a:p>
          <a:p>
            <a:r>
              <a:rPr lang="ru-RU" sz="2800" dirty="0" smtClean="0">
                <a:latin typeface="+mj-lt"/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  <a:latin typeface="+mj-lt"/>
              </a:rPr>
              <a:t>91%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не знают</a:t>
            </a:r>
            <a:r>
              <a:rPr lang="ru-RU" sz="2800" dirty="0" smtClean="0">
                <a:latin typeface="+mj-lt"/>
              </a:rPr>
              <a:t>, как празднуют День Отца в Германии</a:t>
            </a:r>
          </a:p>
          <a:p>
            <a:r>
              <a:rPr lang="ru-RU" sz="2800" dirty="0" smtClean="0">
                <a:latin typeface="+mj-lt"/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  <a:latin typeface="+mj-lt"/>
              </a:rPr>
              <a:t>58%</a:t>
            </a:r>
            <a:r>
              <a:rPr lang="ru-RU" sz="2800" dirty="0" smtClean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хотели бы</a:t>
            </a:r>
            <a:r>
              <a:rPr lang="ru-RU" sz="2800" dirty="0" smtClean="0">
                <a:latin typeface="+mj-lt"/>
              </a:rPr>
              <a:t>, чтобы  такой праздник отмечался в России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170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412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День Отца в Германии и в России: история, традиции и значение праздника</vt:lpstr>
      <vt:lpstr>Введение</vt:lpstr>
      <vt:lpstr>Цели</vt:lpstr>
      <vt:lpstr>Задачи</vt:lpstr>
      <vt:lpstr>Актуальность</vt:lpstr>
      <vt:lpstr>История праздника</vt:lpstr>
      <vt:lpstr> Как проводят  День Отца в Германии </vt:lpstr>
      <vt:lpstr>День Отца в России</vt:lpstr>
      <vt:lpstr>Анкетирование школьников</vt:lpstr>
      <vt:lpstr>Анкетирование родителей</vt:lpstr>
      <vt:lpstr>Заключение</vt:lpstr>
      <vt:lpstr>Источники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празднуют День Отца в Германии и в России</dc:title>
  <dc:creator>Антоха</dc:creator>
  <cp:lastModifiedBy>Дом</cp:lastModifiedBy>
  <cp:revision>44</cp:revision>
  <dcterms:created xsi:type="dcterms:W3CDTF">2015-12-01T17:16:08Z</dcterms:created>
  <dcterms:modified xsi:type="dcterms:W3CDTF">2016-01-21T19:01:43Z</dcterms:modified>
</cp:coreProperties>
</file>