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F9897-7E88-4CE9-BE3D-065013C41C62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5AD87-FF4E-4D9E-A2C1-D97314044DE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F9897-7E88-4CE9-BE3D-065013C41C62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5AD87-FF4E-4D9E-A2C1-D97314044D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F9897-7E88-4CE9-BE3D-065013C41C62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5AD87-FF4E-4D9E-A2C1-D97314044D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F9897-7E88-4CE9-BE3D-065013C41C62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5AD87-FF4E-4D9E-A2C1-D97314044D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F9897-7E88-4CE9-BE3D-065013C41C62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5AD87-FF4E-4D9E-A2C1-D97314044DE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F9897-7E88-4CE9-BE3D-065013C41C62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5AD87-FF4E-4D9E-A2C1-D97314044D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F9897-7E88-4CE9-BE3D-065013C41C62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5AD87-FF4E-4D9E-A2C1-D97314044D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F9897-7E88-4CE9-BE3D-065013C41C62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5AD87-FF4E-4D9E-A2C1-D97314044D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F9897-7E88-4CE9-BE3D-065013C41C62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5AD87-FF4E-4D9E-A2C1-D97314044DE9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F9897-7E88-4CE9-BE3D-065013C41C62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5AD87-FF4E-4D9E-A2C1-D97314044D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9F9897-7E88-4CE9-BE3D-065013C41C62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5AD87-FF4E-4D9E-A2C1-D97314044DE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59F9897-7E88-4CE9-BE3D-065013C41C62}" type="datetimeFigureOut">
              <a:rPr lang="ru-RU" smtClean="0"/>
              <a:t>28.11.2016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695AD87-FF4E-4D9E-A2C1-D97314044DE9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effectLst/>
              </a:rPr>
              <a:t>ДИЗАЙН</a:t>
            </a:r>
            <a:r>
              <a:rPr lang="ru-RU" dirty="0" smtClean="0">
                <a:effectLst/>
              </a:rPr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4071942"/>
            <a:ext cx="7406640" cy="17526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Выполнил: ученик 8 «В» класса </a:t>
            </a:r>
          </a:p>
          <a:p>
            <a:r>
              <a:rPr lang="ru-RU" dirty="0" smtClean="0"/>
              <a:t>МБОУ Куйбышевской СОШ им. А.А. Гречко</a:t>
            </a:r>
          </a:p>
          <a:p>
            <a:r>
              <a:rPr lang="ru-RU" dirty="0" smtClean="0"/>
              <a:t>Максименко Максим</a:t>
            </a:r>
          </a:p>
          <a:p>
            <a:r>
              <a:rPr lang="ru-RU" dirty="0" smtClean="0"/>
              <a:t>Учитель: </a:t>
            </a:r>
            <a:r>
              <a:rPr lang="ru-RU" dirty="0" err="1" smtClean="0"/>
              <a:t>Гузенко</a:t>
            </a:r>
            <a:r>
              <a:rPr lang="ru-RU" dirty="0" smtClean="0"/>
              <a:t> Галина Александровна.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Цвет в дизайне интерьера.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Цвет всегда играл решающую роль в архитектурном убранстве нашего жилища. В нем отражались личность хозяина дома, его вкусы и пристрастия. Один и тот же оттенок каждый видит по-своему, и вывести здесь какие-либо закономерности нельзя. </a:t>
            </a:r>
          </a:p>
          <a:p>
            <a:endParaRPr lang="ru-RU" dirty="0"/>
          </a:p>
        </p:txBody>
      </p:sp>
      <p:pic>
        <p:nvPicPr>
          <p:cNvPr id="4" name="Picture 6" descr="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4286256"/>
            <a:ext cx="3600450" cy="240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4143380"/>
            <a:ext cx="3434633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27746E-6 C 0.00017 4.27746E-6 0.02569 -0.0037 0.02691 -0.00416 C 0.02986 -0.00532 0.03194 -0.00948 0.03489 -0.01064 C 0.03889 -0.01225 0.0434 -0.01202 0.04757 -0.01272 C 0.05608 -0.01827 0.06371 -0.02104 0.07292 -0.02335 C 0.08351 -0.0326 0.10017 -0.03445 0.11267 -0.03815 C 0.11962 -0.04439 0.1283 -0.04578 0.13646 -0.04856 C 0.14253 -0.0541 0.14271 -0.05873 0.14601 -0.06775 C 0.14705 -0.08254 0.14896 -0.09734 0.14913 -0.11214 C 0.14948 -0.15006 0.14896 -0.18821 0.14757 -0.22613 C 0.14739 -0.23052 0.14548 -0.23468 0.14444 -0.23884 C 0.14392 -0.24093 0.14427 -0.24416 0.14288 -0.24532 C 0.1368 -0.2504 0.13559 -0.25087 0.13021 -0.26012 C 0.1243 -0.27006 0.12778 -0.26728 0.12066 -0.27052 C 0.11458 -0.27607 0.10729 -0.29017 0.1 -0.29179 C 0.09358 -0.29318 0.0809 -0.29595 0.0809 -0.29595 C 0.07344 -0.30266 0.07917 -0.2985 0.06979 -0.3022 C 0.06823 -0.30289 0.0651 -0.30451 0.0651 -0.30451 " pathEditMode="relative" ptsTypes="fffffffffffffffff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6.41618E-6 C -0.04288 -0.0044 -0.08576 -0.00949 -0.12847 -0.01226 C -0.1618 -0.01758 -0.19097 -0.02683 -0.22222 -0.04186 C -0.22934 -0.04532 -0.23576 -0.05134 -0.24288 -0.0548 C -0.24913 -0.05735 -0.25573 -0.05804 -0.2618 -0.06105 C -0.27934 -0.0696 -0.27847 -0.077 -0.29687 -0.08001 C -0.30538 -0.08833 -0.30816 -0.08856 -0.3191 -0.09064 C -0.32621 -0.09688 -0.33472 -0.10012 -0.34132 -0.10775 C -0.34965 -0.117 -0.34496 -0.11469 -0.35399 -0.12232 C -0.36458 -0.13134 -0.37673 -0.13989 -0.38576 -0.15191 C -0.39219 -0.16047 -0.39375 -0.16301 -0.40156 -0.17087 C -0.40469 -0.17388 -0.40781 -0.17688 -0.41111 -0.17943 C -0.41423 -0.18174 -0.41771 -0.1829 -0.42066 -0.18567 C -0.43246 -0.19723 -0.44236 -0.21226 -0.45399 -0.22382 C -0.4743 -0.24417 -0.44514 -0.20949 -0.46667 -0.23423 C -0.47187 -0.24024 -0.47535 -0.2481 -0.47934 -0.2555 C -0.4816 -0.25966 -0.48559 -0.26174 -0.48732 -0.26613 C -0.4901 -0.27353 -0.49236 -0.27931 -0.49687 -0.28509 C -0.49896 -0.30452 -0.50191 -0.30267 -0.50625 -0.31908 C -0.51614 -0.35654 -0.50868 -0.3318 -0.51736 -0.35908 C -0.52222 -0.3896 -0.53003 -0.43793 -0.5191 -0.46683 C -0.51684 -0.47261 -0.50972 -0.47654 -0.50625 -0.47954 C -0.49774 -0.48694 -0.4901 -0.49457 -0.4809 -0.50058 C -0.46736 -0.51931 -0.48316 -0.49943 -0.4651 -0.51538 C -0.45573 -0.52371 -0.45 -0.53642 -0.43958 -0.5429 C -0.42517 -0.55168 -0.40833 -0.557 -0.39357 -0.56417 C -0.38003 -0.57087 -0.36996 -0.57688 -0.35555 -0.57897 C -0.32587 -0.60787 -0.34982 -0.58706 -0.2618 -0.58313 C -0.23524 -0.58197 -0.20885 -0.57873 -0.18246 -0.57688 C -0.14739 -0.56879 -0.11198 -0.56602 -0.07621 -0.56209 C -0.04826 -0.5496 -0.06423 -0.55515 -0.03021 -0.54729 C -0.02708 -0.5466 -0.02066 -0.54498 -0.02066 -0.54498 C -0.01667 -0.53989 -0.0151 -0.53665 -0.00955 -0.53457 C -0.00017 -0.5311 0.0191 -0.52602 0.0191 -0.52602 C 0.02292 -0.51584 0.02483 -0.51168 0.03177 -0.50498 C 0.03125 -0.48301 0.03108 -0.46128 0.03021 -0.43931 C 0.03004 -0.43584 0.03038 -0.43168 0.02865 -0.42891 C 0.02726 -0.4266 0.02431 -0.42729 0.02222 -0.4266 C 0.0125 -0.41365 0.02361 -0.42636 0.00643 -0.41619 C 0.0033 -0.41434 0.00122 -0.41018 -0.00156 -0.40764 C -0.0026 -0.40556 -0.00503 -0.40394 -0.00469 -0.40139 C -0.00434 -0.39839 -0.00104 -0.39769 5.55556E-7 -0.39492 C 0.00122 -0.39168 0.00035 -0.38775 0.00156 -0.38452 C 0.00261 -0.38174 0.00504 -0.38058 0.00643 -0.37804 C 0.01077 -0.36995 0.01424 -0.36047 0.0191 -0.35261 C 0.02101 -0.34983 0.02431 -0.34798 0.02535 -0.34428 C 0.02656 -0.34035 0.02535 -0.33573 0.02535 -0.33157 " pathEditMode="relative" ptsTypes="ffffffffffffffffffffffffffffffffffffffffffffffA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Каждый цвет имеет три характеристики.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ru-RU" sz="2800" b="1" dirty="0" smtClean="0"/>
              <a:t>Первая </a:t>
            </a:r>
            <a:r>
              <a:rPr lang="ru-RU" sz="2800" dirty="0" smtClean="0"/>
              <a:t>- оттенок, то есть иными словами его название (синий, зеленый, желтый, или какой-либо еще). </a:t>
            </a:r>
          </a:p>
          <a:p>
            <a:pPr>
              <a:lnSpc>
                <a:spcPct val="90000"/>
              </a:lnSpc>
              <a:defRPr/>
            </a:pPr>
            <a:r>
              <a:rPr lang="ru-RU" sz="2800" b="1" dirty="0" smtClean="0"/>
              <a:t>Вторая</a:t>
            </a:r>
            <a:r>
              <a:rPr lang="ru-RU" sz="2800" dirty="0" smtClean="0"/>
              <a:t> - хроматическая интенсивность. Имеется в виду его насыщенность. Например, яркий красный, если в него добавить черной или белой краски, становится приглушенным, менее интенсивным. </a:t>
            </a:r>
          </a:p>
          <a:p>
            <a:pPr>
              <a:lnSpc>
                <a:spcPct val="90000"/>
              </a:lnSpc>
              <a:defRPr/>
            </a:pPr>
            <a:r>
              <a:rPr lang="ru-RU" sz="2800" b="1" dirty="0" smtClean="0"/>
              <a:t>Т</a:t>
            </a:r>
            <a:r>
              <a:rPr lang="ru-RU" sz="2800" b="1" dirty="0" smtClean="0"/>
              <a:t>ретья</a:t>
            </a:r>
            <a:r>
              <a:rPr lang="ru-RU" sz="2800" dirty="0" smtClean="0"/>
              <a:t> – </a:t>
            </a:r>
            <a:r>
              <a:rPr lang="ru-RU" sz="2800" dirty="0" smtClean="0"/>
              <a:t>яркость, говорящая о том, насколько данный оттенок отражает свет, то есть в какой степени он, темный или светлый.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Дизайн спальни.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7498080" cy="4800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Создавая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дизайн спальни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необходимо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учитывать то,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 часть Вашего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дома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изолированная, и, как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правило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занимает один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дальних и тихих уголков.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больших домах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семейные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спальни отводится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иногда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целый этаж, обычно верхний. Нередко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их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устраивают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мансарде, там они получаются уютными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оригинальными, чему способству­ет необычная геометрия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наклонных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поверхностей. </a:t>
            </a:r>
          </a:p>
          <a:p>
            <a:endParaRPr lang="ru-RU" dirty="0"/>
          </a:p>
        </p:txBody>
      </p:sp>
      <p:pic>
        <p:nvPicPr>
          <p:cNvPr id="4098" name="Picture 2" descr="https://im1-tub-ru.yandex.net/i?id=dbf603798c889a459f0568ceb140e6b1&amp;n=33&amp;h=225&amp;w=39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357298"/>
            <a:ext cx="4652043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Дизайн кухни.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428736"/>
            <a:ext cx="7498080" cy="48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Кухня – одно из самых 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важных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мест в доме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комната, где собирается 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вся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семья. Здесь мы 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проводим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значительную 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часть своей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жизни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поэтому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 интерьер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кухни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должен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быть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удобным, многофункциональным, подходить по 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стилю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хозяйке и отвечать потребностям всей семьи.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http://interior-blog.ru/wp-content/uploads/2016/02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643050"/>
            <a:ext cx="4406416" cy="2861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Ванная комната.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357298"/>
            <a:ext cx="7498080" cy="48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Выбирая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дизайн ванной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можно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напрочь забыть о том,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как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обычно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выглядят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ванные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комнаты и создать свой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собственный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мир для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релаксации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 приведения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себя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порядок. Дизайн вашей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ванной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комнаты должен в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первую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очередь доставлять вам удовольствие и потому, если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решите сделать его в кроваво-черных тонах и вам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именно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такое стилистическое направление будет по душе,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значит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такая ванная имеет место быть!</a:t>
            </a:r>
          </a:p>
          <a:p>
            <a:endParaRPr lang="ru-RU" dirty="0"/>
          </a:p>
        </p:txBody>
      </p:sp>
      <p:pic>
        <p:nvPicPr>
          <p:cNvPr id="2050" name="Picture 2" descr="http://amatelarchitettura.org/wp-content/uploads/industrial-bathroom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357298"/>
            <a:ext cx="3643338" cy="27325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</a:t>
            </a:r>
            <a:r>
              <a:rPr lang="ru-RU" dirty="0" smtClean="0"/>
              <a:t>изайн гостиной.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85860"/>
            <a:ext cx="7498080" cy="48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Вариантов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оформления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интерьера гостиной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бесчисленное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множество,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выбор конкретного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решения определяется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исходя из размера помещения,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планировки,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функциональности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вкусовых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предпочтений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владельца недвижимости. Все реже при разработке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дизайна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гостиной и других жилых помещений придерживаются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какого-то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определенного стиля – дизайнеры умело сочетают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элементы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барокко с классикой,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хай-тек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модерн. При правильном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подходе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интерьер получается оригинальным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гармоничным.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designm2.ru/wp-content/uploads/2016/01/gipsokarton-dlya-potolka-v-gostino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142984"/>
            <a:ext cx="4429156" cy="28473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Дизайн холла.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357298"/>
            <a:ext cx="7498080" cy="4800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Обустраивая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свой дом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либо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квартиру, необходимо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уделить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достаточное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внимание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оформлению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холла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Потребуется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функционально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организовать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пространство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входной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зоны, добившись, чтобы данное помещение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стало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удобным, и при этом достаточно уютным и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комфортным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пребывания. Таким образом,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подбирая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подходящий дизайн холла, необходимо тщательно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продумать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его.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growinggarden.ru/img/kitchen/%D0%B4%D0%B8%D0%B7%D0%B0%D0%B9%D0%BD-%D0%BA%D1%83%D1%85%D0%BD%D0%B8-%D1%81%D1%85%D0%BE%D0%BB%D0%BB%D0%BE%D0%BC/0000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071546"/>
            <a:ext cx="4000528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61</TotalTime>
  <Words>465</Words>
  <Application>Microsoft Office PowerPoint</Application>
  <PresentationFormat>Экран (4:3)</PresentationFormat>
  <Paragraphs>75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 ДИЗАЙН.</vt:lpstr>
      <vt:lpstr>Цвет в дизайне интерьера.</vt:lpstr>
      <vt:lpstr>Каждый цвет имеет три характеристики.</vt:lpstr>
      <vt:lpstr>Дизайн спальни.</vt:lpstr>
      <vt:lpstr>Дизайн кухни.</vt:lpstr>
      <vt:lpstr>Ванная комната.</vt:lpstr>
      <vt:lpstr>Дизайн гостиной.</vt:lpstr>
      <vt:lpstr>Дизайн холла.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ДИЗАЙН.</dc:title>
  <dc:creator>Максим</dc:creator>
  <cp:lastModifiedBy>Максим</cp:lastModifiedBy>
  <cp:revision>7</cp:revision>
  <dcterms:created xsi:type="dcterms:W3CDTF">2016-11-28T15:26:49Z</dcterms:created>
  <dcterms:modified xsi:type="dcterms:W3CDTF">2016-11-28T16:28:47Z</dcterms:modified>
</cp:coreProperties>
</file>