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9F9897-7E88-4CE9-BE3D-065013C41C62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95AD87-FF4E-4D9E-A2C1-D97314044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effectLst/>
              </a:rPr>
              <a:t>ДИЗАЙН </a:t>
            </a:r>
            <a:r>
              <a:rPr lang="ru-RU" sz="6000" dirty="0" smtClean="0">
                <a:effectLst/>
              </a:rPr>
              <a:t>интерьера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7406640" cy="253841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Выполнил: ученик 8 «В» класса </a:t>
            </a:r>
          </a:p>
          <a:p>
            <a:r>
              <a:rPr lang="ru-RU" dirty="0" smtClean="0"/>
              <a:t>МБОУ Куйбышевской СОШ им. А.А. Гречко</a:t>
            </a:r>
          </a:p>
          <a:p>
            <a:r>
              <a:rPr lang="ru-RU" dirty="0" smtClean="0"/>
              <a:t>Максименко Максим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Гузенко</a:t>
            </a:r>
            <a:r>
              <a:rPr lang="ru-RU" dirty="0" smtClean="0"/>
              <a:t> Галина Александровна.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Цвет в дизайне интерьера.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 всегда играл решающую роль в архитектурном убранстве нашего жилища. В нем отражались личность хозяина дома, его вкусы и пристрастия. Один и тот же оттенок каждый видит по-своему, и вывести здесь какие-либо закономерности нельзя. </a:t>
            </a:r>
          </a:p>
          <a:p>
            <a:endParaRPr lang="ru-RU" dirty="0"/>
          </a:p>
        </p:txBody>
      </p:sp>
      <p:pic>
        <p:nvPicPr>
          <p:cNvPr id="4" name="Picture 6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256"/>
            <a:ext cx="360045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143380"/>
            <a:ext cx="343463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27746E-6 C 0.00017 4.27746E-6 0.02569 -0.0037 0.02691 -0.00416 C 0.02986 -0.00532 0.03194 -0.00948 0.03489 -0.01064 C 0.03889 -0.01225 0.0434 -0.01202 0.04757 -0.01272 C 0.05608 -0.01827 0.06371 -0.02104 0.07292 -0.02335 C 0.08351 -0.0326 0.10017 -0.03445 0.11267 -0.03815 C 0.11962 -0.04439 0.1283 -0.04578 0.13646 -0.04856 C 0.14253 -0.0541 0.14271 -0.05873 0.14601 -0.06775 C 0.14705 -0.08254 0.14896 -0.09734 0.14913 -0.11214 C 0.14948 -0.15006 0.14896 -0.18821 0.14757 -0.22613 C 0.14739 -0.23052 0.14548 -0.23468 0.14444 -0.23884 C 0.14392 -0.24093 0.14427 -0.24416 0.14288 -0.24532 C 0.1368 -0.2504 0.13559 -0.25087 0.13021 -0.26012 C 0.1243 -0.27006 0.12778 -0.26728 0.12066 -0.27052 C 0.11458 -0.27607 0.10729 -0.29017 0.1 -0.29179 C 0.09358 -0.29318 0.0809 -0.29595 0.0809 -0.29595 C 0.07344 -0.30266 0.07917 -0.2985 0.06979 -0.3022 C 0.06823 -0.30289 0.0651 -0.30451 0.0651 -0.30451 " pathEditMode="relative" ptsTypes="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6.41618E-6 C -0.04288 -0.0044 -0.08576 -0.00949 -0.12847 -0.01226 C -0.1618 -0.01758 -0.19097 -0.02683 -0.22222 -0.04186 C -0.22934 -0.04532 -0.23576 -0.05134 -0.24288 -0.0548 C -0.24913 -0.05735 -0.25573 -0.05804 -0.2618 -0.06105 C -0.27934 -0.0696 -0.27847 -0.077 -0.29687 -0.08001 C -0.30538 -0.08833 -0.30816 -0.08856 -0.3191 -0.09064 C -0.32621 -0.09688 -0.33472 -0.10012 -0.34132 -0.10775 C -0.34965 -0.117 -0.34496 -0.11469 -0.35399 -0.12232 C -0.36458 -0.13134 -0.37673 -0.13989 -0.38576 -0.15191 C -0.39219 -0.16047 -0.39375 -0.16301 -0.40156 -0.17087 C -0.40469 -0.17388 -0.40781 -0.17688 -0.41111 -0.17943 C -0.41423 -0.18174 -0.41771 -0.1829 -0.42066 -0.18567 C -0.43246 -0.19723 -0.44236 -0.21226 -0.45399 -0.22382 C -0.4743 -0.24417 -0.44514 -0.20949 -0.46667 -0.23423 C -0.47187 -0.24024 -0.47535 -0.2481 -0.47934 -0.2555 C -0.4816 -0.25966 -0.48559 -0.26174 -0.48732 -0.26613 C -0.4901 -0.27353 -0.49236 -0.27931 -0.49687 -0.28509 C -0.49896 -0.30452 -0.50191 -0.30267 -0.50625 -0.31908 C -0.51614 -0.35654 -0.50868 -0.3318 -0.51736 -0.35908 C -0.52222 -0.3896 -0.53003 -0.43793 -0.5191 -0.46683 C -0.51684 -0.47261 -0.50972 -0.47654 -0.50625 -0.47954 C -0.49774 -0.48694 -0.4901 -0.49457 -0.4809 -0.50058 C -0.46736 -0.51931 -0.48316 -0.49943 -0.4651 -0.51538 C -0.45573 -0.52371 -0.45 -0.53642 -0.43958 -0.5429 C -0.42517 -0.55168 -0.40833 -0.557 -0.39357 -0.56417 C -0.38003 -0.57087 -0.36996 -0.57688 -0.35555 -0.57897 C -0.32587 -0.60787 -0.34982 -0.58706 -0.2618 -0.58313 C -0.23524 -0.58197 -0.20885 -0.57873 -0.18246 -0.57688 C -0.14739 -0.56879 -0.11198 -0.56602 -0.07621 -0.56209 C -0.04826 -0.5496 -0.06423 -0.55515 -0.03021 -0.54729 C -0.02708 -0.5466 -0.02066 -0.54498 -0.02066 -0.54498 C -0.01667 -0.53989 -0.0151 -0.53665 -0.00955 -0.53457 C -0.00017 -0.5311 0.0191 -0.52602 0.0191 -0.52602 C 0.02292 -0.51584 0.02483 -0.51168 0.03177 -0.50498 C 0.03125 -0.48301 0.03108 -0.46128 0.03021 -0.43931 C 0.03004 -0.43584 0.03038 -0.43168 0.02865 -0.42891 C 0.02726 -0.4266 0.02431 -0.42729 0.02222 -0.4266 C 0.0125 -0.41365 0.02361 -0.42636 0.00643 -0.41619 C 0.0033 -0.41434 0.00122 -0.41018 -0.00156 -0.40764 C -0.0026 -0.40556 -0.00503 -0.40394 -0.00469 -0.40139 C -0.00434 -0.39839 -0.00104 -0.39769 5.55556E-7 -0.39492 C 0.00122 -0.39168 0.00035 -0.38775 0.00156 -0.38452 C 0.00261 -0.38174 0.00504 -0.38058 0.00643 -0.37804 C 0.01077 -0.36995 0.01424 -0.36047 0.0191 -0.35261 C 0.02101 -0.34983 0.02431 -0.34798 0.02535 -0.34428 C 0.02656 -0.34035 0.02535 -0.33573 0.02535 -0.33157 " pathEditMode="relative" ptsTypes="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Каждый цвет имеет три характеристики.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Первая </a:t>
            </a:r>
            <a:r>
              <a:rPr lang="ru-RU" sz="2800" dirty="0" smtClean="0"/>
              <a:t>- оттенок, то есть иными словами его название (синий, зеленый, желтый, или какой-либо еще).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Вторая</a:t>
            </a:r>
            <a:r>
              <a:rPr lang="ru-RU" sz="2800" dirty="0" smtClean="0"/>
              <a:t> - хроматическая интенсивность. Имеется в виду его насыщенность. Например, яркий красный, если в него добавить черной или белой краски, становится приглушенным, менее интенсивным.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Третья</a:t>
            </a:r>
            <a:r>
              <a:rPr lang="ru-RU" sz="2800" dirty="0" smtClean="0"/>
              <a:t> – яркость, говорящая о том, насколько данный оттенок отражает свет, то есть в какой степени он, темный или светлый.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спальни.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Создавая дизайн спальни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учитывать то,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эта часть Вашего дома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изолированная, и, как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правило, занимает один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дальних и тихих уголков.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больших домах под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семейные спальни отводится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иногда целый этаж, обычно верхний. Нередко их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устраивают в мансарде, там они получаются уютными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оригинальными, чему способству­ет необычная геометрия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наклонных поверхностей. </a:t>
            </a:r>
          </a:p>
          <a:p>
            <a:endParaRPr lang="ru-RU" dirty="0"/>
          </a:p>
        </p:txBody>
      </p:sp>
      <p:pic>
        <p:nvPicPr>
          <p:cNvPr id="4098" name="Picture 2" descr="https://im1-tub-ru.yandex.net/i?id=dbf603798c889a459f0568ceb140e6b1&amp;n=33&amp;h=225&amp;w=3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357298"/>
            <a:ext cx="4652043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кухни.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Кухня – одно из самых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важных мест в доме,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комната, где собирается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вся семья. Здесь мы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проводим значительную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часть своей жизни,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поэтому и интерьер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кухни должен быть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удобным, многофункциональным, подходить по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стилю хозяйке и отвечать потребностям всей семьи.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interior-blog.ru/wp-content/uploads/2016/02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643050"/>
            <a:ext cx="4406416" cy="2861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Ванная комната.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Выбирая дизайн ванной можно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напрочь забыть о том, как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обычно выглядят ванные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комнаты и создать свой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собственный мир для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релаксации и приведения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себя в порядок. Дизайн вашей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ванной комнаты должен в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первую очередь доставлять вам удовольствие и потому, если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 решите сделать его в кроваво-черных тонах и вам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именно такое стилистическое направление будет по душе,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значит, такая ванная имеет место быть!</a:t>
            </a:r>
          </a:p>
          <a:p>
            <a:endParaRPr lang="ru-RU" dirty="0"/>
          </a:p>
        </p:txBody>
      </p:sp>
      <p:pic>
        <p:nvPicPr>
          <p:cNvPr id="2050" name="Picture 2" descr="http://amatelarchitettura.org/wp-content/uploads/industrial-bathroom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357298"/>
            <a:ext cx="3643338" cy="273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гостиной.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Вариантов оформления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интерьера гостиной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бесчисленное множество,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выбор конкретного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решения определяется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исходя из размера помещения,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планировки,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функциональности и вкусовых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предпочтений владельца недвижимости. Все реже при разработке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дизайна гостиной и других жилых помещений придерживаются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какого-то определенного стиля – дизайнеры умело сочетают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элементы барокко с классикой,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хай-тек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модерн. При правильном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подходе интерьер получается оригинальным и гармоничным.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esignm2.ru/wp-content/uploads/2016/01/gipsokarton-dlya-potolka-v-gostin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142984"/>
            <a:ext cx="4429156" cy="2847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холла.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Обустраивая свой дом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либо квартиру, необходимо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уделить достаточное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внимание оформлению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холла. Потребуется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функционально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организовать пространство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входной зоны, добившись, чтобы данное помещение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стало удобным, и при этом достаточно уютным 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комфортным для пребывания. Таким образом,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подбирая подходящий дизайн холла, необходимо тщательно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продумать его.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growinggarden.ru/img/kitchen/%D0%B4%D0%B8%D0%B7%D0%B0%D0%B9%D0%BD-%D0%BA%D1%83%D1%85%D0%BD%D0%B8-%D1%81%D1%85%D0%BE%D0%BB%D0%BB%D0%BE%D0%BC/00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071546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</TotalTime>
  <Words>465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ДИЗАЙН интерьера</vt:lpstr>
      <vt:lpstr>Цвет в дизайне интерьера.</vt:lpstr>
      <vt:lpstr>Каждый цвет имеет три характеристики.</vt:lpstr>
      <vt:lpstr>Дизайн спальни.</vt:lpstr>
      <vt:lpstr>Дизайн кухни.</vt:lpstr>
      <vt:lpstr>Ванная комната.</vt:lpstr>
      <vt:lpstr>Дизайн гостиной.</vt:lpstr>
      <vt:lpstr>Дизайн холла.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ДИЗАЙН.</dc:title>
  <dc:creator>Максим</dc:creator>
  <cp:lastModifiedBy>Учитель</cp:lastModifiedBy>
  <cp:revision>8</cp:revision>
  <dcterms:created xsi:type="dcterms:W3CDTF">2016-11-28T15:26:49Z</dcterms:created>
  <dcterms:modified xsi:type="dcterms:W3CDTF">2016-11-29T07:55:35Z</dcterms:modified>
</cp:coreProperties>
</file>