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5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CCDC89C-6B30-4601-A801-018E2ABC41D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92E57D-19D6-4DAC-80AB-245B2DB8B8DC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800200"/>
          </a:xfrm>
        </p:spPr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ыполнила: Власенко </a:t>
            </a:r>
            <a:r>
              <a:rPr lang="ru-RU" dirty="0" err="1" smtClean="0"/>
              <a:t>ирина</a:t>
            </a:r>
            <a:r>
              <a:rPr lang="ru-RU" dirty="0" smtClean="0"/>
              <a:t> </a:t>
            </a:r>
            <a:r>
              <a:rPr lang="ru-RU" dirty="0" err="1" smtClean="0"/>
              <a:t>викторовна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Домашние животные и их детеныши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37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детеныши дом жив\кролик с кольч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643062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1124744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 кролика крольчонок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0336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детеныши дом жив\ов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540060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E:\детеныши дом жив\ягнено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933056"/>
            <a:ext cx="2829694" cy="228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37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детеныши дом жив\овца с ягненк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575" y="1657350"/>
            <a:ext cx="451485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764704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 овцы ягнёнок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197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детеныши дом жив\поросено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933056"/>
            <a:ext cx="216024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E:\детеныши дом жив\свинь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568863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23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детеныши дом жив\свинья с поросенк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47964"/>
            <a:ext cx="504056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12474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 свиньи поросёнок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6949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4824536" cy="37444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140968"/>
            <a:ext cx="208823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5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714500"/>
            <a:ext cx="3528392" cy="43787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1052736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 козы козлёнок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2933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детеныши дом жив\щен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861048"/>
            <a:ext cx="3096344" cy="242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E:\детеныши дом жив\соба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962"/>
            <a:ext cx="5184576" cy="433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детеныши дом жив\собака с ще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052736"/>
            <a:ext cx="352839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1800" y="548680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 собаки щенок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7308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:\детеныши дом жив\35773_b0c1fb4473e1485eff5e75aa89aafefa.p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1485900"/>
            <a:ext cx="596265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90675" y="620688"/>
            <a:ext cx="5962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Домашние животные и их детёныши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622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етеныши дом жив\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17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27687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SkyClipArt.ru</a:t>
            </a:r>
          </a:p>
          <a:p>
            <a:r>
              <a:rPr lang="en-US" dirty="0" smtClean="0"/>
              <a:t>Fermer02.ru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406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детеныши дом жив\telen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645024"/>
            <a:ext cx="347092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детеныши дом жив\коров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75252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29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детеныши дом жив\корова с те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3"/>
            <a:ext cx="626469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62068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 коровы телёнок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4180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детеныши дом жив\жеребен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17032"/>
            <a:ext cx="33636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детеныши дом жив\лоша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5630416" cy="405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5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детеныши дом жив\лошадь с ж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7" y="1309687"/>
            <a:ext cx="6143625" cy="42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692696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 лошади жеребёнок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8049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детеныши дом жив\котен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89040"/>
            <a:ext cx="3024336" cy="247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детеныши дом жив\кош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5277966" cy="390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10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детеныши дом жив\кошка с ко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1785937"/>
            <a:ext cx="5238750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1124744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 кошки котёнок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986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детеныши дом жив\крольчон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17032"/>
            <a:ext cx="2736304" cy="261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детеныши дом жив\крол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896544" cy="426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66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80</TotalTime>
  <Words>43</Words>
  <Application>Microsoft Office PowerPoint</Application>
  <PresentationFormat>Экран (4:3)</PresentationFormat>
  <Paragraphs>14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Georgia</vt:lpstr>
      <vt:lpstr>Wingdings</vt:lpstr>
      <vt:lpstr>Wingdings 2</vt:lpstr>
      <vt:lpstr>Официальная</vt:lpstr>
      <vt:lpstr>Домашние животные и их детеныши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 и их детеныши</dc:title>
  <dc:creator>user</dc:creator>
  <cp:lastModifiedBy>user</cp:lastModifiedBy>
  <cp:revision>7</cp:revision>
  <dcterms:created xsi:type="dcterms:W3CDTF">2016-11-15T12:12:52Z</dcterms:created>
  <dcterms:modified xsi:type="dcterms:W3CDTF">2016-11-29T08:53:48Z</dcterms:modified>
</cp:coreProperties>
</file>