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DEA14-116B-40E9-8BB2-A3103260B901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DB030-32D6-473D-8B89-BBB96D889F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9525"/>
            <a:ext cx="97536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Энциклопедия стимулирующих ощущений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38800"/>
            <a:ext cx="3962400" cy="91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/>
              <a:t>Подготовила: педагог-психолог ЦРР-д/с №50 </a:t>
            </a:r>
          </a:p>
          <a:p>
            <a:pPr>
              <a:lnSpc>
                <a:spcPct val="90000"/>
              </a:lnSpc>
            </a:pPr>
            <a:r>
              <a:rPr lang="ru-RU" sz="1800"/>
              <a:t>Бузуверова Татьяна Анатольевна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990600"/>
            <a:ext cx="8305800" cy="1630363"/>
          </a:xfrm>
        </p:spPr>
        <p:txBody>
          <a:bodyPr/>
          <a:lstStyle/>
          <a:p>
            <a:r>
              <a:rPr lang="ru-RU" sz="2400"/>
              <a:t>Успешность физического, умственного и эстетического воспитания и развития в значительной степени зависит от уровня сенсорного развития детей</a:t>
            </a:r>
            <a:r>
              <a:rPr lang="ru-RU" sz="400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352800"/>
            <a:ext cx="8229600" cy="36877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Times New Roman" pitchFamily="18" charset="0"/>
              </a:rPr>
              <a:t>Сенсорная комната представляет собой реальную возможность расширить жизненный опыт детей, обогатить их чувственный мир. Она используется как «энциклопедия стимулирующих ощуще­ний» предлагающих гораздо большее разнообразие впечатлений, чем традиционное окружение.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Основными целями занятий в сенсорной комнате являются: </a:t>
            </a:r>
            <a:br>
              <a:rPr lang="ru-RU" sz="4000"/>
            </a:br>
            <a:endParaRPr lang="ru-RU" sz="40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895600"/>
            <a:ext cx="8229600" cy="4525963"/>
          </a:xfrm>
        </p:spPr>
        <p:txBody>
          <a:bodyPr/>
          <a:lstStyle/>
          <a:p>
            <a:r>
              <a:rPr lang="ru-RU"/>
              <a:t>стимулирование сенсорного развития детей; </a:t>
            </a:r>
          </a:p>
          <a:p>
            <a:r>
              <a:rPr lang="ru-RU"/>
              <a:t>компенсация сенсор­ных впечатлений;</a:t>
            </a:r>
          </a:p>
          <a:p>
            <a:r>
              <a:rPr lang="ru-RU"/>
              <a:t> сохранение и поддержка индивидуальности ребенка через гармонизацию его внутреннего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r>
              <a:rPr lang="ru-RU"/>
              <a:t>Этапы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322638"/>
            <a:ext cx="4038600" cy="3535362"/>
          </a:xfrm>
        </p:spPr>
        <p:txBody>
          <a:bodyPr/>
          <a:lstStyle/>
          <a:p>
            <a:pPr algn="ctr"/>
            <a:r>
              <a:rPr lang="ru-RU"/>
              <a:t>развитие визуального и акустического восприятия 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3322638"/>
            <a:ext cx="4038600" cy="3535362"/>
          </a:xfrm>
          <a:noFill/>
          <a:ln/>
        </p:spPr>
        <p:txBody>
          <a:bodyPr/>
          <a:lstStyle/>
          <a:p>
            <a:pPr algn="ctr"/>
            <a:r>
              <a:rPr lang="ru-RU"/>
              <a:t>развитие кожно-кинестетической чувствительности 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2438400" y="1981200"/>
            <a:ext cx="1524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4724400" y="1981200"/>
            <a:ext cx="1371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5364163"/>
          </a:xfrm>
        </p:spPr>
        <p:txBody>
          <a:bodyPr/>
          <a:lstStyle/>
          <a:p>
            <a:pPr algn="ctr"/>
            <a:r>
              <a:rPr lang="ru-RU"/>
              <a:t>Основная задача — это воспитание полноценных граждан, здоровых физически и психически, с достаточными адаптационными возможностями, что необходимо в их дальнейшей (взрослой)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676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>
                <a:solidFill>
                  <a:schemeClr val="hlink"/>
                </a:solidFill>
              </a:rPr>
              <a:t>Спасибо за </a:t>
            </a:r>
            <a:br>
              <a:rPr lang="ru-RU" sz="4000">
                <a:solidFill>
                  <a:schemeClr val="hlink"/>
                </a:solidFill>
              </a:rPr>
            </a:br>
            <a:r>
              <a:rPr lang="ru-RU" sz="4000">
                <a:solidFill>
                  <a:schemeClr val="hlink"/>
                </a:solidFill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132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Энциклопедия стимулирующих ощущений</vt:lpstr>
      <vt:lpstr>Успешность физического, умственного и эстетического воспитания и развития в значительной степени зависит от уровня сенсорного развития детей </vt:lpstr>
      <vt:lpstr>Основными целями занятий в сенсорной комнате являются:  </vt:lpstr>
      <vt:lpstr>Этапы</vt:lpstr>
      <vt:lpstr>Слайд 5</vt:lpstr>
      <vt:lpstr>Спасибо за 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стимулирующих ощущений</dc:title>
  <dc:creator>Таня</dc:creator>
  <cp:lastModifiedBy>Таня</cp:lastModifiedBy>
  <cp:revision>1</cp:revision>
  <dcterms:created xsi:type="dcterms:W3CDTF">2016-11-29T16:53:04Z</dcterms:created>
  <dcterms:modified xsi:type="dcterms:W3CDTF">2016-11-29T17:12:20Z</dcterms:modified>
</cp:coreProperties>
</file>