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E868B7-BA09-45B4-9639-7DE74C482D5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74AEEF4-AC7F-4D2B-A75F-8CE97A8A6D5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Социализация</a:t>
            </a:r>
            <a:r>
              <a:rPr lang="ru-RU" dirty="0" smtClean="0"/>
              <a:t> </a:t>
            </a:r>
            <a:r>
              <a:rPr lang="ru-RU" dirty="0" smtClean="0"/>
              <a:t>обучающихся с ОВЗ на уроках истории и обществознания с применением кейс-технологий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052638"/>
            <a:ext cx="8229600" cy="40735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852937"/>
            <a:ext cx="267652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9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Актуальность темы.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В условиях современного </a:t>
            </a:r>
            <a:r>
              <a:rPr lang="ru-RU" dirty="0" smtClean="0"/>
              <a:t>общества </a:t>
            </a:r>
            <a:r>
              <a:rPr lang="ru-RU" dirty="0"/>
              <a:t>особую актуальность приобретает проблема формирования личности, ее творческого потенциала, умения ориентироваться в огромном многообразии информации и оперативно перерабатывать ее, исходя из собственных возможностей и потребностей. Становление нового типа человека</a:t>
            </a:r>
            <a:r>
              <a:rPr lang="ru-RU" dirty="0" smtClean="0"/>
              <a:t>, </a:t>
            </a:r>
            <a:r>
              <a:rPr lang="ru-RU" dirty="0"/>
              <a:t>активно участвующего во всех сферах жизни общества, во многом зависит от развития способности в познании явлений окружающего мира, в </a:t>
            </a:r>
            <a:r>
              <a:rPr lang="ru-RU" dirty="0" err="1"/>
              <a:t>сформированности</a:t>
            </a:r>
            <a:r>
              <a:rPr lang="ru-RU" dirty="0"/>
              <a:t> умения самостоятельно находить различные варианты решения возникающих в процессе жизнедеятельности задач, готовности применять полученные знания на практике. В связи с </a:t>
            </a:r>
            <a:r>
              <a:rPr lang="ru-RU" dirty="0" smtClean="0"/>
              <a:t>этим, в процессе обучения   важно уделять внимание  </a:t>
            </a:r>
            <a:r>
              <a:rPr lang="ru-RU" dirty="0"/>
              <a:t>формированию познавательных способностей </a:t>
            </a:r>
            <a:r>
              <a:rPr lang="ru-RU" dirty="0" smtClean="0"/>
              <a:t>обучающихся..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78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метода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Метод анализа конкретных ситуаций возник в начале </a:t>
            </a:r>
            <a:r>
              <a:rPr lang="en-US" dirty="0" smtClean="0"/>
              <a:t>XX</a:t>
            </a:r>
            <a:r>
              <a:rPr lang="ru-RU" dirty="0" smtClean="0"/>
              <a:t> века в Школе бизнеса Гарвардского университета (США)</a:t>
            </a:r>
          </a:p>
          <a:p>
            <a:pPr algn="just"/>
            <a:r>
              <a:rPr lang="ru-RU" dirty="0" smtClean="0"/>
              <a:t>Название его произошло от латинского термина «казус» – запутанный или необычный случай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2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u="sng" dirty="0" smtClean="0">
                <a:latin typeface="Times New Roman" pitchFamily="18" charset="0"/>
                <a:cs typeface="Times New Roman" pitchFamily="18" charset="0"/>
              </a:rPr>
              <a:t>Кейс-технология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– это метод активного проблемно-ситуационного анализа, основанный на обучении путем решения конкретных задач-ситуаций (кейсов)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6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кейса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часть – вспомогательная информация, необходимая для анализа кейса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часть – описание конкретной ситуации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часть – задания к кейсу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1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Возможности метода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При кейс-технологии не даются конкретные ответы, их необходимо находить самостоятельно. Учащиеся, опираясь на собственный опыт, формулируют выводы, получают возможность применять на практике полученные знания, предлагать собственные решения проблем.</a:t>
            </a:r>
          </a:p>
          <a:p>
            <a:pPr algn="just"/>
            <a:r>
              <a:rPr lang="ru-RU" dirty="0" smtClean="0"/>
              <a:t>Кейсы можно использовать в процессе обучения и в процессе контроля знаний.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39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 кейс-технологий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ситуационно-ролевая игра</a:t>
            </a:r>
          </a:p>
          <a:p>
            <a:r>
              <a:rPr lang="ru-RU" dirty="0" smtClean="0"/>
              <a:t>2. дискуссии</a:t>
            </a:r>
          </a:p>
          <a:p>
            <a:r>
              <a:rPr lang="ru-RU" dirty="0" smtClean="0"/>
              <a:t>3. инцидентов</a:t>
            </a:r>
          </a:p>
          <a:p>
            <a:r>
              <a:rPr lang="ru-RU" dirty="0" smtClean="0"/>
              <a:t>4. игровое проектирование</a:t>
            </a:r>
          </a:p>
          <a:p>
            <a:r>
              <a:rPr lang="ru-RU" dirty="0" smtClean="0"/>
              <a:t>5. разбора деловой корреспонденции</a:t>
            </a:r>
          </a:p>
          <a:p>
            <a:r>
              <a:rPr lang="ru-RU" dirty="0" smtClean="0"/>
              <a:t>6. кейс-</a:t>
            </a:r>
            <a:r>
              <a:rPr lang="ru-RU" dirty="0" err="1" smtClean="0"/>
              <a:t>стади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2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кейсов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печатные (графики, таблицы, диаграммы, иллюстрации)</a:t>
            </a:r>
          </a:p>
          <a:p>
            <a:r>
              <a:rPr lang="ru-RU" dirty="0" smtClean="0"/>
              <a:t>2. мультимедиа</a:t>
            </a:r>
          </a:p>
          <a:p>
            <a:r>
              <a:rPr lang="ru-RU" dirty="0" smtClean="0"/>
              <a:t>3. видео (фильмы, </a:t>
            </a:r>
            <a:r>
              <a:rPr lang="ru-RU" dirty="0"/>
              <a:t>а</a:t>
            </a:r>
            <a:r>
              <a:rPr lang="ru-RU" dirty="0" smtClean="0"/>
              <a:t>удио и </a:t>
            </a:r>
            <a:r>
              <a:rPr lang="ru-RU" smtClean="0"/>
              <a:t>видео материалы)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3257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245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Социализация обучающихся с ОВЗ на уроках истории и обществознания с применением кейс-технологий</vt:lpstr>
      <vt:lpstr>Актуальность темы. </vt:lpstr>
      <vt:lpstr>История возникновения метода </vt:lpstr>
      <vt:lpstr>      Кейс-технология – это метод активного проблемно-ситуационного анализа, основанный на обучении путем решения конкретных задач-ситуаций (кейсов)  </vt:lpstr>
      <vt:lpstr>       Структура кейса: 1 часть – вспомогательная информация, необходимая для анализа кейса 2 часть – описание конкретной ситуации 3 часть – задания к кейсу </vt:lpstr>
      <vt:lpstr>Возможности метода</vt:lpstr>
      <vt:lpstr>Методы кейс-технологий</vt:lpstr>
      <vt:lpstr>Виды кейсов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познавательного интереса у обучающихся с ОВЗ на уроках истории и обществознания</dc:title>
  <dc:creator>user</dc:creator>
  <cp:lastModifiedBy>user</cp:lastModifiedBy>
  <cp:revision>10</cp:revision>
  <dcterms:created xsi:type="dcterms:W3CDTF">2016-11-27T13:49:11Z</dcterms:created>
  <dcterms:modified xsi:type="dcterms:W3CDTF">2016-11-29T03:28:52Z</dcterms:modified>
</cp:coreProperties>
</file>