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67" d="100"/>
          <a:sy n="67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4A4BF-ED1C-429A-9EE1-561481ACE2E5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632F8-8546-4872-AFD1-33AC9FDCC0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872\Desktop\im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398051"/>
            <a:ext cx="4752528" cy="6061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Побывал я на пиру</a:t>
            </a:r>
          </a:p>
          <a:p>
            <a:r>
              <a:rPr lang="ru-RU" sz="3600" dirty="0" smtClean="0"/>
              <a:t>У хвостатых кенгуру.</a:t>
            </a:r>
            <a:endParaRPr lang="ru-RU" sz="3600" dirty="0"/>
          </a:p>
        </p:txBody>
      </p:sp>
      <p:pic>
        <p:nvPicPr>
          <p:cNvPr id="8194" name="Picture 2" descr="C:\Users\User\Downloads\Desktop\tonus-mama-vzyala-pod-opeku-kenguru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620688"/>
            <a:ext cx="713592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5367338"/>
            <a:ext cx="6768752" cy="8048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Был на праздничном обеде</a:t>
            </a:r>
          </a:p>
          <a:p>
            <a:r>
              <a:rPr lang="ru-RU" sz="3600" dirty="0" smtClean="0"/>
              <a:t>У мохнатого медведя.</a:t>
            </a:r>
            <a:endParaRPr lang="ru-RU" sz="3600" dirty="0"/>
          </a:p>
        </p:txBody>
      </p:sp>
      <p:pic>
        <p:nvPicPr>
          <p:cNvPr id="9218" name="Picture 2" descr="C:\Users\User\Downloads\Desktop\www_GetBg_net_Animals_Bear_in_zoo_080280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620688"/>
            <a:ext cx="738482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А зубастый крокодил</a:t>
            </a:r>
          </a:p>
          <a:p>
            <a:r>
              <a:rPr lang="ru-RU" sz="3600" dirty="0" smtClean="0"/>
              <a:t>Чуть меня не проглотил.</a:t>
            </a:r>
            <a:endParaRPr lang="ru-RU" sz="3600" dirty="0"/>
          </a:p>
        </p:txBody>
      </p:sp>
      <p:pic>
        <p:nvPicPr>
          <p:cNvPr id="10242" name="Picture 2" descr="C:\Users\User\Downloads\Desktop\574703_201302111709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76672"/>
            <a:ext cx="652695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Где обедал воробей?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 зоопарке у зверей.</a:t>
            </a:r>
            <a:endParaRPr lang="ru-RU" sz="4000" dirty="0"/>
          </a:p>
        </p:txBody>
      </p:sp>
      <p:pic>
        <p:nvPicPr>
          <p:cNvPr id="1026" name="Picture 2" descr="C:\Users\User\Downloads\Desktop\6r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548680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Пообедал я сперва</a:t>
            </a:r>
          </a:p>
          <a:p>
            <a:r>
              <a:rPr lang="ru-RU" sz="3600" dirty="0" smtClean="0"/>
              <a:t>За решеткою у льва.</a:t>
            </a:r>
            <a:endParaRPr lang="ru-RU" sz="3600" dirty="0"/>
          </a:p>
        </p:txBody>
      </p:sp>
      <p:pic>
        <p:nvPicPr>
          <p:cNvPr id="2050" name="Picture 2" descr="C:\Users\User\Downloads\Desktop\kartinki24_city_00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620688"/>
            <a:ext cx="6443265" cy="4832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Подкрепился у лисицы.</a:t>
            </a:r>
            <a:endParaRPr lang="ru-RU" sz="3600" dirty="0"/>
          </a:p>
        </p:txBody>
      </p:sp>
      <p:pic>
        <p:nvPicPr>
          <p:cNvPr id="3074" name="Picture 2" descr="C:\Users\User\Downloads\Desktop\1292403970_lisa-1-1280x768_w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620688"/>
            <a:ext cx="6347255" cy="4760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 моржа попил водицы.</a:t>
            </a:r>
            <a:endParaRPr lang="ru-RU" sz="3600" dirty="0"/>
          </a:p>
        </p:txBody>
      </p:sp>
      <p:pic>
        <p:nvPicPr>
          <p:cNvPr id="4098" name="Picture 2" descr="C:\Users\User\Downloads\Desktop\1313931870_imgp65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620688"/>
            <a:ext cx="687990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Ел морковку у слона.</a:t>
            </a:r>
            <a:endParaRPr lang="ru-RU" sz="3600" dirty="0"/>
          </a:p>
        </p:txBody>
      </p:sp>
      <p:pic>
        <p:nvPicPr>
          <p:cNvPr id="5122" name="Picture 2" descr="C:\Users\User\Downloads\Desktop\075265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620688"/>
            <a:ext cx="6192688" cy="47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 журавлем поел пшена.</a:t>
            </a:r>
            <a:endParaRPr lang="ru-RU" sz="3600" dirty="0"/>
          </a:p>
        </p:txBody>
      </p:sp>
      <p:pic>
        <p:nvPicPr>
          <p:cNvPr id="6146" name="Picture 2" descr="C:\Users\User\Downloads\Desktop\80188299ca3eb82b844db58d73ad01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4991" y="620688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Погостил у носорога,</a:t>
            </a:r>
          </a:p>
          <a:p>
            <a:r>
              <a:rPr lang="ru-RU" sz="3600" dirty="0" smtClean="0"/>
              <a:t>Отрубей поел немного.</a:t>
            </a:r>
            <a:endParaRPr lang="ru-RU" sz="3600" dirty="0"/>
          </a:p>
        </p:txBody>
      </p:sp>
      <p:pic>
        <p:nvPicPr>
          <p:cNvPr id="7170" name="Picture 2" descr="C:\Users\User\Downloads\Desktop\rostovsky_zoopark_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620688"/>
            <a:ext cx="6402288" cy="48017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68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Где обедал воробей?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1872</cp:lastModifiedBy>
  <cp:revision>5</cp:revision>
  <dcterms:created xsi:type="dcterms:W3CDTF">2016-10-31T06:28:01Z</dcterms:created>
  <dcterms:modified xsi:type="dcterms:W3CDTF">2016-11-29T13:38:24Z</dcterms:modified>
</cp:coreProperties>
</file>