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916416" cy="1728192"/>
          </a:xfrm>
        </p:spPr>
        <p:txBody>
          <a:bodyPr>
            <a:normAutofit/>
          </a:bodyPr>
          <a:lstStyle/>
          <a:p>
            <a:r>
              <a:rPr lang="ru-RU" dirty="0" smtClean="0"/>
              <a:t>Герой</a:t>
            </a:r>
            <a:r>
              <a:rPr lang="ru-RU" dirty="0"/>
              <a:t>, повлиявший на мое </a:t>
            </a:r>
            <a:r>
              <a:rPr lang="ru-RU" dirty="0" smtClean="0"/>
              <a:t>мировоззрение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2060848"/>
            <a:ext cx="3600400" cy="3168352"/>
          </a:xfrm>
        </p:spPr>
        <p:txBody>
          <a:bodyPr>
            <a:normAutofit/>
          </a:bodyPr>
          <a:lstStyle/>
          <a:p>
            <a:r>
              <a:rPr lang="ru-RU" sz="2400" dirty="0"/>
              <a:t>Я хочу </a:t>
            </a:r>
            <a:r>
              <a:rPr lang="ru-RU" sz="2400" dirty="0" smtClean="0"/>
              <a:t>поделиться </a:t>
            </a:r>
            <a:r>
              <a:rPr lang="ru-RU" sz="2400" dirty="0"/>
              <a:t>впечатлением от просмотра фильма «Снежная королева», который  был снят  </a:t>
            </a:r>
            <a:endParaRPr lang="ru-RU" sz="2400" dirty="0" smtClean="0"/>
          </a:p>
          <a:p>
            <a:r>
              <a:rPr lang="ru-RU" sz="2400" dirty="0" smtClean="0"/>
              <a:t>в </a:t>
            </a:r>
            <a:r>
              <a:rPr lang="ru-RU" sz="2400" dirty="0"/>
              <a:t>1966 году. </a:t>
            </a:r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36" y="2060848"/>
            <a:ext cx="3168352" cy="461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84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15616" y="404664"/>
            <a:ext cx="6400800" cy="1473200"/>
          </a:xfrm>
        </p:spPr>
        <p:txBody>
          <a:bodyPr/>
          <a:lstStyle/>
          <a:p>
            <a:r>
              <a:rPr lang="ru-RU" dirty="0"/>
              <a:t>Во время своих долгих странствий Герда проявляет себя только с лучшей стороны. Она милая, приветливая, добрая и это привлекает к ней не только различных людей, но и животных, и птиц.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628800"/>
            <a:ext cx="1872208" cy="19261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90110"/>
            <a:ext cx="1861022" cy="15582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806" y="1844823"/>
            <a:ext cx="1667843" cy="19337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347" y="1957029"/>
            <a:ext cx="1553853" cy="15978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728" y="3784560"/>
            <a:ext cx="5057728" cy="27658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14194"/>
            <a:ext cx="3092202" cy="230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7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63" y="404664"/>
            <a:ext cx="5155835" cy="21783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93" y="2924944"/>
            <a:ext cx="8700403" cy="36724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64088" y="329184"/>
            <a:ext cx="3419872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bg1"/>
                </a:solidFill>
                <a:ea typeface="Calibri"/>
                <a:cs typeface="Times New Roman"/>
              </a:rPr>
              <a:t>Она храбрая, терпеливая, настойчивая, и это помогает ей не унывать от неудач и не терять веру в то, что она найдет Кая. Она верная, любящая, надежная, и это помогает ей справиться с чарами самой Снежной королевы и растопить лед в сердце Кая. </a:t>
            </a:r>
            <a:endParaRPr lang="ru-RU" sz="2000" dirty="0">
              <a:solidFill>
                <a:schemeClr val="bg1"/>
              </a:solidFill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5417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71600" y="548680"/>
            <a:ext cx="7200800" cy="1656184"/>
          </a:xfrm>
        </p:spPr>
        <p:txBody>
          <a:bodyPr>
            <a:normAutofit/>
          </a:bodyPr>
          <a:lstStyle/>
          <a:p>
            <a:r>
              <a:rPr lang="ru-RU" dirty="0"/>
              <a:t>Лучшей истории о торжестве добра над злом и ценности настоящей дружбы, наверное, не найти. В этой сказке переплелось столько характеров, эмоций и чувств, что она вполне может стать хорошим учебником, который расскажет о человеческих ценностях и недостатках на </a:t>
            </a:r>
            <a:r>
              <a:rPr lang="ru-RU" dirty="0" smtClean="0"/>
              <a:t>примерах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70" y="2324674"/>
            <a:ext cx="8335859" cy="352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7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692696"/>
            <a:ext cx="6400800" cy="1473200"/>
          </a:xfrm>
        </p:spPr>
        <p:txBody>
          <a:bodyPr/>
          <a:lstStyle/>
          <a:p>
            <a:r>
              <a:rPr lang="ru-RU" dirty="0"/>
              <a:t>Она учит нас делать добро, не оставлять друзей в беде и всегда идти к своей цели. Не надо бояться трудностей и испытаний, ведь они только закаляют характер и волю.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15" y="2038535"/>
            <a:ext cx="8521657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7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860032" y="1628800"/>
            <a:ext cx="3875382" cy="4176464"/>
          </a:xfrm>
        </p:spPr>
        <p:txBody>
          <a:bodyPr>
            <a:normAutofit/>
          </a:bodyPr>
          <a:lstStyle/>
          <a:p>
            <a:r>
              <a:rPr lang="ru-RU" dirty="0"/>
              <a:t>Это советская экранизация известной сказки Ганса </a:t>
            </a:r>
            <a:r>
              <a:rPr lang="ru-RU" dirty="0" err="1"/>
              <a:t>Христиана</a:t>
            </a:r>
            <a:r>
              <a:rPr lang="ru-RU" dirty="0"/>
              <a:t> Андерсена о мальчике Кае, которого похитила жестокая Снежная королева, и девочке Герде, решившей во что бы то ни стало вернуть своего названного брата.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63" y="908720"/>
            <a:ext cx="3945887" cy="524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38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332656"/>
            <a:ext cx="7632848" cy="1473200"/>
          </a:xfrm>
        </p:spPr>
        <p:txBody>
          <a:bodyPr/>
          <a:lstStyle/>
          <a:p>
            <a:r>
              <a:rPr lang="ru-RU" dirty="0"/>
              <a:t>Фильм снят режиссером Геннадием </a:t>
            </a:r>
            <a:r>
              <a:rPr lang="ru-RU" dirty="0" smtClean="0"/>
              <a:t>Казанским  </a:t>
            </a:r>
            <a:r>
              <a:rPr lang="ru-RU" dirty="0"/>
              <a:t>по одноименной пьесе драматурга Евгения Шварца. </a:t>
            </a:r>
          </a:p>
        </p:txBody>
      </p:sp>
      <p:sp>
        <p:nvSpPr>
          <p:cNvPr id="3" name="AutoShape 2" descr="Картинки по запрос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607" y="1268760"/>
            <a:ext cx="2232248" cy="31251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7623" y="4653136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Казанский </a:t>
            </a:r>
          </a:p>
          <a:p>
            <a:pPr algn="ctr"/>
            <a:r>
              <a:rPr lang="ru-RU" sz="1400" dirty="0" err="1" smtClean="0"/>
              <a:t>Генадий</a:t>
            </a:r>
            <a:r>
              <a:rPr lang="ru-RU" sz="1400" dirty="0" smtClean="0"/>
              <a:t> Сергеевич</a:t>
            </a:r>
            <a:endParaRPr lang="ru-RU" sz="1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296" y="1268760"/>
            <a:ext cx="2832800" cy="3161405"/>
          </a:xfrm>
          <a:prstGeom prst="rect">
            <a:avLst/>
          </a:prstGeom>
        </p:spPr>
      </p:pic>
      <p:sp>
        <p:nvSpPr>
          <p:cNvPr id="9" name="AutoShape 4" descr="Картинки по запросу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222588" y="4653136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Шварц </a:t>
            </a:r>
          </a:p>
          <a:p>
            <a:pPr algn="ctr"/>
            <a:r>
              <a:rPr lang="ru-RU" sz="1400" dirty="0" smtClean="0"/>
              <a:t>Евгений Львович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96639" y="5445224"/>
            <a:ext cx="81507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Победа любви и добра над злом - главная тема этого </a:t>
            </a:r>
            <a:r>
              <a:rPr lang="ru-RU" dirty="0" smtClean="0"/>
              <a:t>фильма. Сила </a:t>
            </a:r>
            <a:r>
              <a:rPr lang="ru-RU" dirty="0"/>
              <a:t>любви и чувство искренней дружбы способны создавать чудо.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17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620688"/>
            <a:ext cx="8056984" cy="1296144"/>
          </a:xfrm>
        </p:spPr>
        <p:txBody>
          <a:bodyPr/>
          <a:lstStyle/>
          <a:p>
            <a:r>
              <a:rPr lang="ru-RU" dirty="0"/>
              <a:t>Зрителям представлена история двух детей, Кая и Герды, которые дружно жили вместе со своей бабушкой. Они были небогаты, но счастливы и крепко любили друг друга.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08" y="2132856"/>
            <a:ext cx="8028384" cy="339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7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2471" y="3933056"/>
            <a:ext cx="7704856" cy="1656184"/>
          </a:xfrm>
        </p:spPr>
        <p:txBody>
          <a:bodyPr/>
          <a:lstStyle/>
          <a:p>
            <a:r>
              <a:rPr lang="ru-RU" dirty="0"/>
              <a:t>Но однажды зимним </a:t>
            </a:r>
            <a:r>
              <a:rPr lang="ru-RU" dirty="0" smtClean="0"/>
              <a:t>вечером  </a:t>
            </a:r>
            <a:r>
              <a:rPr lang="ru-RU" dirty="0"/>
              <a:t>Сказочник, заглянувший к детям в гости, принялся рассказывать им пугающую историю о злой колдунье, которая живет далеко на </a:t>
            </a:r>
            <a:r>
              <a:rPr lang="ru-RU" dirty="0" smtClean="0"/>
              <a:t>севере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71" y="620688"/>
            <a:ext cx="749905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7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548680"/>
            <a:ext cx="3672408" cy="5472608"/>
          </a:xfrm>
        </p:spPr>
        <p:txBody>
          <a:bodyPr>
            <a:normAutofit/>
          </a:bodyPr>
          <a:lstStyle/>
          <a:p>
            <a:r>
              <a:rPr lang="ru-RU" dirty="0"/>
              <a:t>А когда Герда испугалась стука ветра в окно, Кай со смехом воскликнул, что ничего страшного не произойдет, даже если колдунья надумает явиться к ним домой – он обещал посадить ее на печку, где та обязательно растает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/>
              <a:t>Вот только когда Снежная королева и в самом деле ворвалась в комнату с вихрем бури, Кай испугался по-настоящему.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76672"/>
            <a:ext cx="4255605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7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3384376" cy="3888432"/>
          </a:xfrm>
        </p:spPr>
        <p:txBody>
          <a:bodyPr>
            <a:normAutofit/>
          </a:bodyPr>
          <a:lstStyle/>
          <a:p>
            <a:r>
              <a:rPr lang="ru-RU" dirty="0"/>
              <a:t>Никакие уговоры колдуньи не заставили его по доброй воле покинуть родной дом и бабушку с </a:t>
            </a:r>
            <a:r>
              <a:rPr lang="ru-RU" dirty="0" err="1"/>
              <a:t>Гердой</a:t>
            </a:r>
            <a:r>
              <a:rPr lang="ru-RU" dirty="0"/>
              <a:t>. И тогда Снежная королева поцеловала мальчика на прощанье, превратив его доброе сердце в кусок льда.</a:t>
            </a:r>
            <a:br>
              <a:rPr lang="ru-RU" dirty="0"/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620688"/>
            <a:ext cx="5183540" cy="447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7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523" y="620688"/>
            <a:ext cx="6141460" cy="25922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29000"/>
            <a:ext cx="5800269" cy="24482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67943" y="3861048"/>
            <a:ext cx="474403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ea typeface="Calibri"/>
              </a:rPr>
              <a:t>Но когда возница обернулся, Кай узнал в нем Снежную королеву.  Отцепить санки ему так и не удалось, и колдунья унесла мальчика в свое снежное королевство.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836712"/>
            <a:ext cx="4752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На другой день, играя на улице, Кай </a:t>
            </a:r>
            <a:r>
              <a:rPr lang="ru-RU" sz="2000" dirty="0" smtClean="0">
                <a:solidFill>
                  <a:schemeClr val="bg1"/>
                </a:solidFill>
              </a:rPr>
              <a:t>з</a:t>
            </a:r>
            <a:r>
              <a:rPr lang="ru-RU" sz="2000" dirty="0">
                <a:solidFill>
                  <a:schemeClr val="bg1"/>
                </a:solidFill>
              </a:rPr>
              <a:t>а</a:t>
            </a:r>
            <a:r>
              <a:rPr lang="ru-RU" sz="2000" dirty="0" smtClean="0">
                <a:solidFill>
                  <a:schemeClr val="bg1"/>
                </a:solidFill>
              </a:rPr>
              <a:t>метил </a:t>
            </a:r>
            <a:r>
              <a:rPr lang="ru-RU" sz="2000" dirty="0">
                <a:solidFill>
                  <a:schemeClr val="bg1"/>
                </a:solidFill>
              </a:rPr>
              <a:t>санный экипаж, запряженный парой белых лошадей. Он прицепил свои маленькие санки к экипажу и лихо покатился по улице следом, вызывая зависть других ребят</a:t>
            </a:r>
          </a:p>
        </p:txBody>
      </p:sp>
    </p:spTree>
    <p:extLst>
      <p:ext uri="{BB962C8B-B14F-4D97-AF65-F5344CB8AC3E}">
        <p14:creationId xmlns:p14="http://schemas.microsoft.com/office/powerpoint/2010/main" val="225417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548680"/>
            <a:ext cx="6480720" cy="1656184"/>
          </a:xfrm>
        </p:spPr>
        <p:txBody>
          <a:bodyPr>
            <a:noAutofit/>
          </a:bodyPr>
          <a:lstStyle/>
          <a:p>
            <a:r>
              <a:rPr lang="ru-RU" dirty="0"/>
              <a:t>Когда Герда узнала, что случилось, она решила, что должна вернуть брата, и отправилась в долгое и трудное путешествие, где ее ждали и дворцы, и подземелья, и густые леса, а также множество самых разных людей – добрых, злых или равнодушных.</a:t>
            </a:r>
            <a:br>
              <a:rPr lang="ru-RU" dirty="0"/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88" y="2492896"/>
            <a:ext cx="8388424" cy="354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7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164</TotalTime>
  <Words>495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Герой, повлиявший на мое мировоззрение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Герой, повлиявший на мое мировоззрение</dc:title>
  <dc:creator>pot-ol</dc:creator>
  <cp:lastModifiedBy>Администратор</cp:lastModifiedBy>
  <cp:revision>21</cp:revision>
  <dcterms:created xsi:type="dcterms:W3CDTF">2016-10-17T15:59:20Z</dcterms:created>
  <dcterms:modified xsi:type="dcterms:W3CDTF">2016-11-29T19:34:01Z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