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sldIdLst>
    <p:sldId id="256" r:id="rId7"/>
    <p:sldId id="263" r:id="rId8"/>
    <p:sldId id="262" r:id="rId9"/>
    <p:sldId id="258" r:id="rId10"/>
    <p:sldId id="269" r:id="rId11"/>
    <p:sldId id="257" r:id="rId12"/>
    <p:sldId id="270" r:id="rId13"/>
    <p:sldId id="272" r:id="rId14"/>
    <p:sldId id="271" r:id="rId15"/>
    <p:sldId id="268" r:id="rId16"/>
    <p:sldId id="264" r:id="rId17"/>
    <p:sldId id="26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CC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1321FE1-72DC-4344-8723-66B8FDD84F3C}"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2048301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321FE1-72DC-4344-8723-66B8FDD84F3C}"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3178551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321FE1-72DC-4344-8723-66B8FDD84F3C}"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1385257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Прямоугольник с двумя вырезанными противолежащими углами 7"/>
          <p:cNvSpPr/>
          <p:nvPr userDrawn="1"/>
        </p:nvSpPr>
        <p:spPr>
          <a:xfrm>
            <a:off x="611560" y="1484784"/>
            <a:ext cx="8064896" cy="4104456"/>
          </a:xfrm>
          <a:prstGeom prst="snip2DiagRect">
            <a:avLst>
              <a:gd name="adj1" fmla="val 30323"/>
              <a:gd name="adj2" fmla="val 32447"/>
            </a:avLst>
          </a:prstGeom>
          <a:gradFill>
            <a:gsLst>
              <a:gs pos="0">
                <a:schemeClr val="accent3">
                  <a:tint val="50000"/>
                  <a:satMod val="300000"/>
                </a:schemeClr>
              </a:gs>
              <a:gs pos="95000">
                <a:schemeClr val="accent3">
                  <a:tint val="37000"/>
                  <a:satMod val="300000"/>
                  <a:alpha val="47000"/>
                </a:schemeClr>
              </a:gs>
              <a:gs pos="100000">
                <a:schemeClr val="accent3">
                  <a:tint val="15000"/>
                  <a:satMod val="350000"/>
                </a:schemeClr>
              </a:gs>
            </a:gsLst>
          </a:gradFill>
          <a:ln w="5715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7" name="Рамка 6"/>
          <p:cNvSpPr/>
          <p:nvPr userDrawn="1"/>
        </p:nvSpPr>
        <p:spPr>
          <a:xfrm>
            <a:off x="0" y="0"/>
            <a:ext cx="9144000" cy="6858000"/>
          </a:xfrm>
          <a:prstGeom prst="frame">
            <a:avLst>
              <a:gd name="adj1" fmla="val 25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8900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userDrawn="1"/>
        </p:nvSpPr>
        <p:spPr>
          <a:xfrm>
            <a:off x="251520" y="188640"/>
            <a:ext cx="8640960" cy="6480720"/>
          </a:xfrm>
          <a:prstGeom prst="round2DiagRect">
            <a:avLst/>
          </a:prstGeom>
          <a:gradFill>
            <a:gsLst>
              <a:gs pos="0">
                <a:schemeClr val="accent3">
                  <a:tint val="50000"/>
                  <a:satMod val="300000"/>
                  <a:alpha val="44000"/>
                </a:schemeClr>
              </a:gs>
              <a:gs pos="100000">
                <a:schemeClr val="accent3">
                  <a:tint val="37000"/>
                  <a:satMod val="300000"/>
                </a:schemeClr>
              </a:gs>
              <a:gs pos="100000">
                <a:schemeClr val="accent3">
                  <a:tint val="15000"/>
                  <a:satMod val="350000"/>
                </a:schemeClr>
              </a:gs>
            </a:gsLst>
          </a:gradFill>
          <a:ln w="57150"/>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pic>
        <p:nvPicPr>
          <p:cNvPr id="8" name="Рисунок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4429219"/>
            <a:ext cx="1722124" cy="2438405"/>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7555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68101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88254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76788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094459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11326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4600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321FE1-72DC-4344-8723-66B8FDD84F3C}"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8000227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453162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3665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776553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Прямоугольник с двумя вырезанными противолежащими углами 7"/>
          <p:cNvSpPr/>
          <p:nvPr userDrawn="1"/>
        </p:nvSpPr>
        <p:spPr>
          <a:xfrm>
            <a:off x="611560" y="1484784"/>
            <a:ext cx="8064896" cy="4104456"/>
          </a:xfrm>
          <a:prstGeom prst="snip2DiagRect">
            <a:avLst>
              <a:gd name="adj1" fmla="val 30323"/>
              <a:gd name="adj2" fmla="val 32447"/>
            </a:avLst>
          </a:prstGeom>
          <a:gradFill>
            <a:gsLst>
              <a:gs pos="0">
                <a:schemeClr val="accent3">
                  <a:tint val="50000"/>
                  <a:satMod val="300000"/>
                </a:schemeClr>
              </a:gs>
              <a:gs pos="95000">
                <a:schemeClr val="accent3">
                  <a:tint val="37000"/>
                  <a:satMod val="300000"/>
                  <a:alpha val="47000"/>
                </a:schemeClr>
              </a:gs>
              <a:gs pos="100000">
                <a:schemeClr val="accent3">
                  <a:tint val="15000"/>
                  <a:satMod val="350000"/>
                </a:schemeClr>
              </a:gs>
            </a:gsLst>
          </a:gradFill>
          <a:ln w="5715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7" name="Рамка 6"/>
          <p:cNvSpPr/>
          <p:nvPr userDrawn="1"/>
        </p:nvSpPr>
        <p:spPr>
          <a:xfrm>
            <a:off x="0" y="0"/>
            <a:ext cx="9144000" cy="6858000"/>
          </a:xfrm>
          <a:prstGeom prst="frame">
            <a:avLst>
              <a:gd name="adj1" fmla="val 25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89002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userDrawn="1"/>
        </p:nvSpPr>
        <p:spPr>
          <a:xfrm>
            <a:off x="251520" y="188640"/>
            <a:ext cx="8640960" cy="6480720"/>
          </a:xfrm>
          <a:prstGeom prst="round2DiagRect">
            <a:avLst/>
          </a:prstGeom>
          <a:gradFill>
            <a:gsLst>
              <a:gs pos="0">
                <a:schemeClr val="accent3">
                  <a:tint val="50000"/>
                  <a:satMod val="300000"/>
                  <a:alpha val="44000"/>
                </a:schemeClr>
              </a:gs>
              <a:gs pos="100000">
                <a:schemeClr val="accent3">
                  <a:tint val="37000"/>
                  <a:satMod val="300000"/>
                </a:schemeClr>
              </a:gs>
              <a:gs pos="100000">
                <a:schemeClr val="accent3">
                  <a:tint val="15000"/>
                  <a:satMod val="350000"/>
                </a:schemeClr>
              </a:gs>
            </a:gsLst>
          </a:gradFill>
          <a:ln w="57150"/>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pic>
        <p:nvPicPr>
          <p:cNvPr id="8" name="Рисунок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4429219"/>
            <a:ext cx="1722124" cy="2438405"/>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75558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681015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882549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767883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094459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11326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1321FE1-72DC-4344-8723-66B8FDD84F3C}"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15751800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4600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453162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3665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776553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Прямоугольник с двумя вырезанными противолежащими углами 7"/>
          <p:cNvSpPr/>
          <p:nvPr userDrawn="1"/>
        </p:nvSpPr>
        <p:spPr>
          <a:xfrm>
            <a:off x="611560" y="1484784"/>
            <a:ext cx="8064896" cy="4104456"/>
          </a:xfrm>
          <a:prstGeom prst="snip2DiagRect">
            <a:avLst>
              <a:gd name="adj1" fmla="val 30323"/>
              <a:gd name="adj2" fmla="val 32447"/>
            </a:avLst>
          </a:prstGeom>
          <a:gradFill>
            <a:gsLst>
              <a:gs pos="0">
                <a:schemeClr val="accent3">
                  <a:tint val="50000"/>
                  <a:satMod val="300000"/>
                </a:schemeClr>
              </a:gs>
              <a:gs pos="95000">
                <a:schemeClr val="accent3">
                  <a:tint val="37000"/>
                  <a:satMod val="300000"/>
                  <a:alpha val="47000"/>
                </a:schemeClr>
              </a:gs>
              <a:gs pos="100000">
                <a:schemeClr val="accent3">
                  <a:tint val="15000"/>
                  <a:satMod val="350000"/>
                </a:schemeClr>
              </a:gs>
            </a:gsLst>
          </a:gradFill>
          <a:ln w="5715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7" name="Рамка 6"/>
          <p:cNvSpPr/>
          <p:nvPr userDrawn="1"/>
        </p:nvSpPr>
        <p:spPr>
          <a:xfrm>
            <a:off x="0" y="0"/>
            <a:ext cx="9144000" cy="6858000"/>
          </a:xfrm>
          <a:prstGeom prst="frame">
            <a:avLst>
              <a:gd name="adj1" fmla="val 25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89002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userDrawn="1"/>
        </p:nvSpPr>
        <p:spPr>
          <a:xfrm>
            <a:off x="251520" y="188640"/>
            <a:ext cx="8640960" cy="6480720"/>
          </a:xfrm>
          <a:prstGeom prst="round2DiagRect">
            <a:avLst/>
          </a:prstGeom>
          <a:gradFill>
            <a:gsLst>
              <a:gs pos="0">
                <a:schemeClr val="accent3">
                  <a:tint val="50000"/>
                  <a:satMod val="300000"/>
                  <a:alpha val="44000"/>
                </a:schemeClr>
              </a:gs>
              <a:gs pos="100000">
                <a:schemeClr val="accent3">
                  <a:tint val="37000"/>
                  <a:satMod val="300000"/>
                </a:schemeClr>
              </a:gs>
              <a:gs pos="100000">
                <a:schemeClr val="accent3">
                  <a:tint val="15000"/>
                  <a:satMod val="350000"/>
                </a:schemeClr>
              </a:gs>
            </a:gsLst>
          </a:gradFill>
          <a:ln w="57150"/>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pic>
        <p:nvPicPr>
          <p:cNvPr id="8" name="Рисунок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4429219"/>
            <a:ext cx="1722124" cy="2438405"/>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75558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681015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882549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767883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09445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1321FE1-72DC-4344-8723-66B8FDD84F3C}"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10670641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113262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46000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453162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3665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776553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Прямоугольник с двумя вырезанными противолежащими углами 7"/>
          <p:cNvSpPr/>
          <p:nvPr userDrawn="1"/>
        </p:nvSpPr>
        <p:spPr>
          <a:xfrm>
            <a:off x="611560" y="1484784"/>
            <a:ext cx="8064896" cy="4104456"/>
          </a:xfrm>
          <a:prstGeom prst="snip2DiagRect">
            <a:avLst>
              <a:gd name="adj1" fmla="val 30323"/>
              <a:gd name="adj2" fmla="val 32447"/>
            </a:avLst>
          </a:prstGeom>
          <a:gradFill>
            <a:gsLst>
              <a:gs pos="0">
                <a:schemeClr val="accent3">
                  <a:tint val="50000"/>
                  <a:satMod val="300000"/>
                </a:schemeClr>
              </a:gs>
              <a:gs pos="95000">
                <a:schemeClr val="accent3">
                  <a:tint val="37000"/>
                  <a:satMod val="300000"/>
                  <a:alpha val="47000"/>
                </a:schemeClr>
              </a:gs>
              <a:gs pos="100000">
                <a:schemeClr val="accent3">
                  <a:tint val="15000"/>
                  <a:satMod val="350000"/>
                </a:schemeClr>
              </a:gs>
            </a:gsLst>
          </a:gradFill>
          <a:ln w="5715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7" name="Рамка 6"/>
          <p:cNvSpPr/>
          <p:nvPr userDrawn="1"/>
        </p:nvSpPr>
        <p:spPr>
          <a:xfrm>
            <a:off x="0" y="0"/>
            <a:ext cx="9144000" cy="6858000"/>
          </a:xfrm>
          <a:prstGeom prst="frame">
            <a:avLst>
              <a:gd name="adj1" fmla="val 25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89002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userDrawn="1"/>
        </p:nvSpPr>
        <p:spPr>
          <a:xfrm>
            <a:off x="251520" y="188640"/>
            <a:ext cx="8640960" cy="6480720"/>
          </a:xfrm>
          <a:prstGeom prst="round2DiagRect">
            <a:avLst/>
          </a:prstGeom>
          <a:gradFill>
            <a:gsLst>
              <a:gs pos="0">
                <a:schemeClr val="accent3">
                  <a:tint val="50000"/>
                  <a:satMod val="300000"/>
                  <a:alpha val="44000"/>
                </a:schemeClr>
              </a:gs>
              <a:gs pos="100000">
                <a:schemeClr val="accent3">
                  <a:tint val="37000"/>
                  <a:satMod val="300000"/>
                </a:schemeClr>
              </a:gs>
              <a:gs pos="100000">
                <a:schemeClr val="accent3">
                  <a:tint val="15000"/>
                  <a:satMod val="350000"/>
                </a:schemeClr>
              </a:gs>
            </a:gsLst>
          </a:gradFill>
          <a:ln w="57150"/>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pic>
        <p:nvPicPr>
          <p:cNvPr id="8" name="Рисунок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4429219"/>
            <a:ext cx="1722124" cy="2438405"/>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75558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681015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88254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76788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1321FE1-72DC-4344-8723-66B8FDD84F3C}" type="datetimeFigureOut">
              <a:rPr lang="ru-RU" smtClean="0"/>
              <a:t>29.11.2016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10516356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094459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113262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46000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453162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3665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776553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Прямоугольник с двумя вырезанными противолежащими углами 7"/>
          <p:cNvSpPr/>
          <p:nvPr userDrawn="1"/>
        </p:nvSpPr>
        <p:spPr>
          <a:xfrm>
            <a:off x="611560" y="1484784"/>
            <a:ext cx="8064896" cy="4104456"/>
          </a:xfrm>
          <a:prstGeom prst="snip2DiagRect">
            <a:avLst>
              <a:gd name="adj1" fmla="val 30323"/>
              <a:gd name="adj2" fmla="val 32447"/>
            </a:avLst>
          </a:prstGeom>
          <a:gradFill>
            <a:gsLst>
              <a:gs pos="0">
                <a:schemeClr val="accent3">
                  <a:tint val="50000"/>
                  <a:satMod val="300000"/>
                </a:schemeClr>
              </a:gs>
              <a:gs pos="95000">
                <a:schemeClr val="accent3">
                  <a:tint val="37000"/>
                  <a:satMod val="300000"/>
                  <a:alpha val="47000"/>
                </a:schemeClr>
              </a:gs>
              <a:gs pos="100000">
                <a:schemeClr val="accent3">
                  <a:tint val="15000"/>
                  <a:satMod val="350000"/>
                </a:schemeClr>
              </a:gs>
            </a:gsLst>
          </a:gradFill>
          <a:ln w="5715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7" name="Рамка 6"/>
          <p:cNvSpPr/>
          <p:nvPr userDrawn="1"/>
        </p:nvSpPr>
        <p:spPr>
          <a:xfrm>
            <a:off x="0" y="0"/>
            <a:ext cx="9144000" cy="6858000"/>
          </a:xfrm>
          <a:prstGeom prst="frame">
            <a:avLst>
              <a:gd name="adj1" fmla="val 25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solidFill>
                <a:prstClr val="black"/>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242470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userDrawn="1"/>
        </p:nvSpPr>
        <p:spPr>
          <a:xfrm>
            <a:off x="251520" y="188640"/>
            <a:ext cx="8640960" cy="6480720"/>
          </a:xfrm>
          <a:prstGeom prst="round2DiagRect">
            <a:avLst/>
          </a:prstGeom>
          <a:gradFill>
            <a:gsLst>
              <a:gs pos="0">
                <a:schemeClr val="accent3">
                  <a:tint val="50000"/>
                  <a:satMod val="300000"/>
                  <a:alpha val="44000"/>
                </a:schemeClr>
              </a:gs>
              <a:gs pos="100000">
                <a:schemeClr val="accent3">
                  <a:tint val="37000"/>
                  <a:satMod val="300000"/>
                </a:schemeClr>
              </a:gs>
              <a:gs pos="100000">
                <a:schemeClr val="accent3">
                  <a:tint val="15000"/>
                  <a:satMod val="350000"/>
                </a:schemeClr>
              </a:gs>
            </a:gsLst>
          </a:gradFill>
          <a:ln w="57150"/>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solidFill>
                <a:prstClr val="black"/>
              </a:solidFill>
            </a:endParaRPr>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pic>
        <p:nvPicPr>
          <p:cNvPr id="8" name="Рисунок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4429219"/>
            <a:ext cx="1722124" cy="2438405"/>
          </a:xfrm>
          <a:prstGeom prst="rect">
            <a:avLst/>
          </a:prstGeom>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3774767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499347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7681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1321FE1-72DC-4344-8723-66B8FDD84F3C}" type="datetimeFigureOut">
              <a:rPr lang="ru-RU" smtClean="0"/>
              <a:t>29.11.2016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36766508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310847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479858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066190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035417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630204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655032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16909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321FE1-72DC-4344-8723-66B8FDD84F3C}" type="datetimeFigureOut">
              <a:rPr lang="ru-RU" smtClean="0"/>
              <a:t>29.11.2016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4068313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1321FE1-72DC-4344-8723-66B8FDD84F3C}"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3368756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1321FE1-72DC-4344-8723-66B8FDD84F3C}"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7B68D3-091C-43EB-B58D-E5E5B642D281}" type="slidenum">
              <a:rPr lang="ru-RU" smtClean="0"/>
              <a:t>‹#›</a:t>
            </a:fld>
            <a:endParaRPr lang="ru-RU"/>
          </a:p>
        </p:txBody>
      </p:sp>
    </p:spTree>
    <p:extLst>
      <p:ext uri="{BB962C8B-B14F-4D97-AF65-F5344CB8AC3E}">
        <p14:creationId xmlns:p14="http://schemas.microsoft.com/office/powerpoint/2010/main" val="3578958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321FE1-72DC-4344-8723-66B8FDD84F3C}" type="datetimeFigureOut">
              <a:rPr lang="ru-RU" smtClean="0"/>
              <a:t>29.11.2016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B68D3-091C-43EB-B58D-E5E5B642D281}" type="slidenum">
              <a:rPr lang="ru-RU" smtClean="0"/>
              <a:t>‹#›</a:t>
            </a:fld>
            <a:endParaRPr lang="ru-RU"/>
          </a:p>
        </p:txBody>
      </p:sp>
    </p:spTree>
    <p:extLst>
      <p:ext uri="{BB962C8B-B14F-4D97-AF65-F5344CB8AC3E}">
        <p14:creationId xmlns:p14="http://schemas.microsoft.com/office/powerpoint/2010/main" val="2316036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8643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86434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86434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864348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8A67E-E557-4218-88FD-E7C67D2A1F24}" type="datetimeFigureOut">
              <a:rPr lang="ru-RU" smtClean="0">
                <a:solidFill>
                  <a:prstClr val="black">
                    <a:tint val="75000"/>
                  </a:prstClr>
                </a:solidFill>
              </a:rPr>
              <a:pPr/>
              <a:t>29.11.2016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40F705-6939-47CE-98EF-D33B83F93631}"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7183345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35.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4.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1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Банных НН\Desktop\everything\shule\30e2d7d3a6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09" y="6748"/>
            <a:ext cx="9133056" cy="68512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rot="17405510">
            <a:off x="83288" y="2320428"/>
            <a:ext cx="4814703" cy="584775"/>
          </a:xfrm>
          <a:prstGeom prst="rect">
            <a:avLst/>
          </a:prstGeom>
        </p:spPr>
        <p:txBody>
          <a:bodyPr wrap="square">
            <a:spAutoFit/>
          </a:bodyPr>
          <a:lstStyle/>
          <a:p>
            <a:pPr algn="ctr">
              <a:spcAft>
                <a:spcPts val="0"/>
              </a:spcAft>
            </a:pPr>
            <a:r>
              <a:rPr lang="en-US" sz="3200" b="1" i="1" dirty="0">
                <a:ln w="38100">
                  <a:solidFill>
                    <a:schemeClr val="tx1"/>
                  </a:solidFill>
                </a:ln>
                <a:solidFill>
                  <a:srgbClr val="0070C0"/>
                </a:solidFill>
                <a:latin typeface="Bradley Hand ITC" pitchFamily="66" charset="0"/>
                <a:ea typeface="Calibri"/>
              </a:rPr>
              <a:t>“I am </a:t>
            </a:r>
            <a:r>
              <a:rPr lang="en-US" sz="3200" b="1" i="1" dirty="0" smtClean="0">
                <a:ln w="38100">
                  <a:solidFill>
                    <a:schemeClr val="tx1"/>
                  </a:solidFill>
                </a:ln>
                <a:solidFill>
                  <a:srgbClr val="0070C0"/>
                </a:solidFill>
                <a:latin typeface="Bradley Hand ITC" pitchFamily="66" charset="0"/>
                <a:ea typeface="Calibri"/>
              </a:rPr>
              <a:t>proud</a:t>
            </a:r>
            <a:r>
              <a:rPr lang="ru-RU" sz="3200" b="1" i="1" dirty="0" smtClean="0">
                <a:ln w="38100">
                  <a:solidFill>
                    <a:schemeClr val="tx1"/>
                  </a:solidFill>
                </a:ln>
                <a:solidFill>
                  <a:srgbClr val="0070C0"/>
                </a:solidFill>
                <a:ea typeface="Calibri"/>
              </a:rPr>
              <a:t> </a:t>
            </a:r>
            <a:r>
              <a:rPr lang="en-US" sz="3200" b="1" i="1" dirty="0" smtClean="0">
                <a:ln w="38100">
                  <a:solidFill>
                    <a:schemeClr val="tx1"/>
                  </a:solidFill>
                </a:ln>
                <a:solidFill>
                  <a:srgbClr val="0070C0"/>
                </a:solidFill>
                <a:latin typeface="Bradley Hand ITC" pitchFamily="66" charset="0"/>
                <a:ea typeface="Calibri"/>
              </a:rPr>
              <a:t>of </a:t>
            </a:r>
            <a:r>
              <a:rPr lang="en-US" sz="3200" b="1" i="1" dirty="0">
                <a:ln w="38100">
                  <a:solidFill>
                    <a:schemeClr val="tx1"/>
                  </a:solidFill>
                </a:ln>
                <a:solidFill>
                  <a:srgbClr val="0070C0"/>
                </a:solidFill>
                <a:latin typeface="Bradley Hand ITC" pitchFamily="66" charset="0"/>
                <a:ea typeface="Calibri"/>
              </a:rPr>
              <a:t>my land”</a:t>
            </a:r>
            <a:endParaRPr lang="ru-RU" sz="3200" i="1" dirty="0">
              <a:ln w="38100">
                <a:solidFill>
                  <a:schemeClr val="tx1"/>
                </a:solidFill>
              </a:ln>
              <a:solidFill>
                <a:srgbClr val="0070C0"/>
              </a:solidFill>
              <a:latin typeface="Times New Roman"/>
              <a:ea typeface="Times New Roman"/>
            </a:endParaRPr>
          </a:p>
        </p:txBody>
      </p:sp>
      <p:pic>
        <p:nvPicPr>
          <p:cNvPr id="3" name="Picture 2" descr="C:\Users\Банных НН\Desktop\SAM_10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01780">
            <a:off x="5132030" y="1385254"/>
            <a:ext cx="3070680" cy="4094239"/>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rot="347764">
            <a:off x="4190117" y="4339615"/>
            <a:ext cx="4572000" cy="929485"/>
          </a:xfrm>
          <a:prstGeom prst="rect">
            <a:avLst/>
          </a:prstGeom>
        </p:spPr>
        <p:txBody>
          <a:bodyPr>
            <a:spAutoFit/>
          </a:bodyPr>
          <a:lstStyle/>
          <a:p>
            <a:pPr lvl="0" algn="ctr">
              <a:spcBef>
                <a:spcPct val="20000"/>
              </a:spcBef>
            </a:pPr>
            <a:r>
              <a:rPr lang="en-US" sz="1600" b="1" dirty="0" err="1">
                <a:solidFill>
                  <a:prstClr val="black"/>
                </a:solidFill>
              </a:rPr>
              <a:t>Gulevich</a:t>
            </a:r>
            <a:r>
              <a:rPr lang="en-US" sz="1600" b="1" dirty="0">
                <a:solidFill>
                  <a:prstClr val="black"/>
                </a:solidFill>
              </a:rPr>
              <a:t> Diana</a:t>
            </a:r>
          </a:p>
          <a:p>
            <a:pPr lvl="0" algn="ctr">
              <a:spcBef>
                <a:spcPct val="20000"/>
              </a:spcBef>
            </a:pPr>
            <a:r>
              <a:rPr lang="en-US" sz="1600" b="1" dirty="0">
                <a:solidFill>
                  <a:prstClr val="black"/>
                </a:solidFill>
              </a:rPr>
              <a:t>Form 10</a:t>
            </a:r>
          </a:p>
          <a:p>
            <a:pPr lvl="0" algn="ctr">
              <a:spcBef>
                <a:spcPct val="20000"/>
              </a:spcBef>
            </a:pPr>
            <a:r>
              <a:rPr lang="en-US" sz="1600" b="1" dirty="0" err="1" smtClean="0">
                <a:solidFill>
                  <a:prstClr val="black"/>
                </a:solidFill>
              </a:rPr>
              <a:t>Kostyukovskaya</a:t>
            </a:r>
            <a:r>
              <a:rPr lang="en-US" sz="1600" b="1" dirty="0" smtClean="0">
                <a:solidFill>
                  <a:prstClr val="black"/>
                </a:solidFill>
              </a:rPr>
              <a:t> secondary </a:t>
            </a:r>
            <a:r>
              <a:rPr lang="en-US" sz="1600" b="1" dirty="0">
                <a:solidFill>
                  <a:prstClr val="black"/>
                </a:solidFill>
              </a:rPr>
              <a:t>school</a:t>
            </a:r>
            <a:endParaRPr lang="ru-RU" sz="1600" dirty="0">
              <a:solidFill>
                <a:prstClr val="black"/>
              </a:solidFill>
            </a:endParaRPr>
          </a:p>
        </p:txBody>
      </p:sp>
    </p:spTree>
    <p:extLst>
      <p:ext uri="{BB962C8B-B14F-4D97-AF65-F5344CB8AC3E}">
        <p14:creationId xmlns:p14="http://schemas.microsoft.com/office/powerpoint/2010/main" val="3377729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332656"/>
            <a:ext cx="8229600" cy="2880320"/>
          </a:xfrm>
        </p:spPr>
        <p:txBody>
          <a:bodyPr>
            <a:normAutofit fontScale="25000" lnSpcReduction="20000"/>
          </a:bodyPr>
          <a:lstStyle/>
          <a:p>
            <a:pPr marL="0" indent="354013">
              <a:lnSpc>
                <a:spcPct val="115000"/>
              </a:lnSpc>
              <a:spcAft>
                <a:spcPts val="1000"/>
              </a:spcAft>
              <a:buNone/>
            </a:pPr>
            <a:r>
              <a:rPr lang="en-US" sz="12000" dirty="0">
                <a:latin typeface="Times New Roman"/>
                <a:ea typeface="Times New Roman"/>
                <a:cs typeface="Times New Roman"/>
              </a:rPr>
              <a:t>The people of my village are very hospitable, they are always glad to meet the guests. We have many interesting traditions, such as: Festivals of folk and children`s song, we celebrate the Day of the Village, Farewell Winter Festival and the Day of old people. This place is for those people who are looking for peace and a lovely rural environment. There is no traffic noise here. So, if you want to walk on a carpet of meadows and flowers or climb the hills covered with thick woods or fish in our ponds or drink the crystal clear water, </a:t>
            </a:r>
            <a:r>
              <a:rPr lang="en-US" sz="12000" dirty="0" err="1" smtClean="0">
                <a:latin typeface="Times New Roman"/>
                <a:ea typeface="Times New Roman"/>
                <a:cs typeface="Times New Roman"/>
              </a:rPr>
              <a:t>Kostykovka</a:t>
            </a:r>
            <a:r>
              <a:rPr lang="en-US" sz="12000" dirty="0" smtClean="0">
                <a:latin typeface="Times New Roman"/>
                <a:ea typeface="Times New Roman"/>
                <a:cs typeface="Times New Roman"/>
              </a:rPr>
              <a:t> </a:t>
            </a:r>
            <a:r>
              <a:rPr lang="en-US" sz="12000" dirty="0">
                <a:latin typeface="Times New Roman"/>
                <a:ea typeface="Times New Roman"/>
                <a:cs typeface="Times New Roman"/>
              </a:rPr>
              <a:t>is just this place, which you must visit!</a:t>
            </a:r>
            <a:endParaRPr lang="ru-RU" sz="12000" dirty="0">
              <a:ea typeface="Calibri"/>
              <a:cs typeface="Times New Roman"/>
            </a:endParaRPr>
          </a:p>
          <a:p>
            <a:pPr marL="0" lvl="0" indent="354013" algn="just">
              <a:lnSpc>
                <a:spcPct val="115000"/>
              </a:lnSpc>
              <a:spcAft>
                <a:spcPts val="1000"/>
              </a:spcAft>
              <a:buNone/>
            </a:pPr>
            <a:endParaRPr lang="ru-RU" sz="3000" dirty="0">
              <a:solidFill>
                <a:prstClr val="black"/>
              </a:solidFill>
              <a:latin typeface="Times New Roman" pitchFamily="18" charset="0"/>
              <a:ea typeface="Calibri"/>
              <a:cs typeface="Times New Roman" pitchFamily="18" charset="0"/>
            </a:endParaRPr>
          </a:p>
        </p:txBody>
      </p:sp>
    </p:spTree>
    <p:extLst>
      <p:ext uri="{BB962C8B-B14F-4D97-AF65-F5344CB8AC3E}">
        <p14:creationId xmlns:p14="http://schemas.microsoft.com/office/powerpoint/2010/main" val="1545812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Банных НН\Desktop\диана\Земля и люди\2P6014228.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475656" y="305291"/>
            <a:ext cx="2583992" cy="1827565"/>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195" name="Picture 3" descr="C:\Users\Банных НН\Desktop\диана\фото для стэндов\DSCF7563.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322192" y="4797152"/>
            <a:ext cx="2629209" cy="1720779"/>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196" name="Picture 4" descr="C:\Users\Банных НН\Desktop\диана\фото для стэндов\DSCF837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183494" y="2365495"/>
            <a:ext cx="2259479" cy="2160558"/>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198" name="Picture 6" descr="C:\Users\Банных НН\Desktop\диана\фото для стэндов\DSCF8665.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865962" y="3933056"/>
            <a:ext cx="2635738" cy="2034417"/>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199" name="Picture 7" descr="C:\Users\Банных НН\Desktop\диана\фото для стэндов\P3080116.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012160" y="2132856"/>
            <a:ext cx="2313882" cy="1511228"/>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201" name="Picture 9" descr="C:\Users\Банных НН\Desktop\диана\фото для стэндов\IMG_20160113_174939.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61936" y="305291"/>
            <a:ext cx="2208053" cy="1656040"/>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8202" name="Picture 10" descr="C:\Users\Банных НН\Desktop\диана\День Победы 2016\P5090470.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95536" y="2439852"/>
            <a:ext cx="2419779" cy="1814834"/>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492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83768" y="260648"/>
            <a:ext cx="5184576" cy="6001643"/>
          </a:xfrm>
          <a:prstGeom prst="rect">
            <a:avLst/>
          </a:prstGeom>
        </p:spPr>
        <p:txBody>
          <a:bodyPr wrap="square">
            <a:spAutoFit/>
          </a:bodyPr>
          <a:lstStyle/>
          <a:p>
            <a:r>
              <a:rPr lang="en-US" sz="2400" b="1" dirty="0">
                <a:latin typeface="Times New Roman" pitchFamily="18" charset="0"/>
                <a:cs typeface="Times New Roman" pitchFamily="18" charset="0"/>
              </a:rPr>
              <a:t>My country – is my Russia,</a:t>
            </a:r>
          </a:p>
          <a:p>
            <a:r>
              <a:rPr lang="en-US" sz="2400" b="1" dirty="0">
                <a:latin typeface="Times New Roman" pitchFamily="18" charset="0"/>
                <a:cs typeface="Times New Roman" pitchFamily="18" charset="0"/>
              </a:rPr>
              <a:t>With all the fields and seas,</a:t>
            </a:r>
          </a:p>
          <a:p>
            <a:r>
              <a:rPr lang="en-US" sz="2400" b="1" dirty="0">
                <a:latin typeface="Times New Roman" pitchFamily="18" charset="0"/>
                <a:cs typeface="Times New Roman" pitchFamily="18" charset="0"/>
              </a:rPr>
              <a:t>Great cities and the villages,</a:t>
            </a:r>
          </a:p>
          <a:p>
            <a:r>
              <a:rPr lang="en-US" sz="2400" b="1" dirty="0">
                <a:latin typeface="Times New Roman" pitchFamily="18" charset="0"/>
                <a:cs typeface="Times New Roman" pitchFamily="18" charset="0"/>
              </a:rPr>
              <a:t>With people, Russian reeds.</a:t>
            </a:r>
          </a:p>
          <a:p>
            <a:r>
              <a:rPr lang="en-US" sz="2400" b="1" dirty="0">
                <a:latin typeface="Times New Roman" pitchFamily="18" charset="0"/>
                <a:cs typeface="Times New Roman" pitchFamily="18" charset="0"/>
              </a:rPr>
              <a:t>With valleys, green and wide,</a:t>
            </a:r>
          </a:p>
          <a:p>
            <a:r>
              <a:rPr lang="en-US" sz="2400" b="1" dirty="0">
                <a:latin typeface="Times New Roman" pitchFamily="18" charset="0"/>
                <a:cs typeface="Times New Roman" pitchFamily="18" charset="0"/>
              </a:rPr>
              <a:t>Museums, theatres and arts,</a:t>
            </a:r>
          </a:p>
          <a:p>
            <a:r>
              <a:rPr lang="en-US" sz="2400" b="1" dirty="0">
                <a:latin typeface="Times New Roman" pitchFamily="18" charset="0"/>
                <a:cs typeface="Times New Roman" pitchFamily="18" charset="0"/>
              </a:rPr>
              <a:t>With all celebrities it has,</a:t>
            </a:r>
          </a:p>
          <a:p>
            <a:r>
              <a:rPr lang="en-US" sz="2400" b="1" dirty="0">
                <a:latin typeface="Times New Roman" pitchFamily="18" charset="0"/>
                <a:cs typeface="Times New Roman" pitchFamily="18" charset="0"/>
              </a:rPr>
              <a:t>With sportsmen taking part:</a:t>
            </a:r>
          </a:p>
          <a:p>
            <a:r>
              <a:rPr lang="en-US" sz="2400" b="1" dirty="0">
                <a:latin typeface="Times New Roman" pitchFamily="18" charset="0"/>
                <a:cs typeface="Times New Roman" pitchFamily="18" charset="0"/>
              </a:rPr>
              <a:t>In famous competitions, </a:t>
            </a:r>
          </a:p>
          <a:p>
            <a:r>
              <a:rPr lang="en-US" sz="2400" b="1" dirty="0">
                <a:latin typeface="Times New Roman" pitchFamily="18" charset="0"/>
                <a:cs typeface="Times New Roman" pitchFamily="18" charset="0"/>
              </a:rPr>
              <a:t>We have the highest prize,</a:t>
            </a:r>
          </a:p>
          <a:p>
            <a:r>
              <a:rPr lang="en-US" sz="2400" b="1" dirty="0">
                <a:latin typeface="Times New Roman" pitchFamily="18" charset="0"/>
                <a:cs typeface="Times New Roman" pitchFamily="18" charset="0"/>
              </a:rPr>
              <a:t>As they have got a lot of medals,</a:t>
            </a:r>
          </a:p>
          <a:p>
            <a:r>
              <a:rPr lang="en-US" sz="2400" b="1" dirty="0">
                <a:latin typeface="Times New Roman" pitchFamily="18" charset="0"/>
                <a:cs typeface="Times New Roman" pitchFamily="18" charset="0"/>
              </a:rPr>
              <a:t>And never, never hide.</a:t>
            </a:r>
          </a:p>
          <a:p>
            <a:r>
              <a:rPr lang="en-US" sz="2400" b="1" dirty="0">
                <a:latin typeface="Times New Roman" pitchFamily="18" charset="0"/>
                <a:cs typeface="Times New Roman" pitchFamily="18" charset="0"/>
              </a:rPr>
              <a:t>I’ll never leave my country,</a:t>
            </a:r>
          </a:p>
          <a:p>
            <a:r>
              <a:rPr lang="en-US" sz="2400" b="1" dirty="0">
                <a:latin typeface="Times New Roman" pitchFamily="18" charset="0"/>
                <a:cs typeface="Times New Roman" pitchFamily="18" charset="0"/>
              </a:rPr>
              <a:t>Here I was born,</a:t>
            </a:r>
          </a:p>
          <a:p>
            <a:r>
              <a:rPr lang="en-US" sz="2400" b="1" dirty="0">
                <a:latin typeface="Times New Roman" pitchFamily="18" charset="0"/>
                <a:cs typeface="Times New Roman" pitchFamily="18" charset="0"/>
              </a:rPr>
              <a:t>I have my friends and close people,</a:t>
            </a:r>
          </a:p>
          <a:p>
            <a:r>
              <a:rPr lang="en-US" sz="2400" b="1" dirty="0">
                <a:latin typeface="Times New Roman" pitchFamily="18" charset="0"/>
                <a:cs typeface="Times New Roman" pitchFamily="18" charset="0"/>
              </a:rPr>
              <a:t>I won’t be a “gone!”</a:t>
            </a:r>
          </a:p>
        </p:txBody>
      </p:sp>
    </p:spTree>
    <p:extLst>
      <p:ext uri="{BB962C8B-B14F-4D97-AF65-F5344CB8AC3E}">
        <p14:creationId xmlns:p14="http://schemas.microsoft.com/office/powerpoint/2010/main" val="124333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780928"/>
            <a:ext cx="7772400" cy="1470025"/>
          </a:xfrm>
        </p:spPr>
        <p:txBody>
          <a:bodyPr>
            <a:noAutofit/>
          </a:bodyPr>
          <a:lstStyle/>
          <a:p>
            <a:pPr>
              <a:lnSpc>
                <a:spcPct val="115000"/>
              </a:lnSpc>
              <a:spcAft>
                <a:spcPts val="0"/>
              </a:spcAft>
            </a:pPr>
            <a:r>
              <a:rPr lang="en-US" sz="4000" b="1" i="1" dirty="0">
                <a:latin typeface="Times New Roman"/>
                <a:ea typeface="Times New Roman"/>
                <a:cs typeface="Times New Roman"/>
              </a:rPr>
              <a:t>I greatly love my Motherland,</a:t>
            </a:r>
            <a:br>
              <a:rPr lang="en-US" sz="4000" b="1" i="1" dirty="0">
                <a:latin typeface="Times New Roman"/>
                <a:ea typeface="Times New Roman"/>
                <a:cs typeface="Times New Roman"/>
              </a:rPr>
            </a:br>
            <a:r>
              <a:rPr lang="en-US" sz="4000" b="1" i="1" dirty="0">
                <a:latin typeface="Times New Roman"/>
                <a:ea typeface="Times New Roman"/>
                <a:cs typeface="Times New Roman"/>
              </a:rPr>
              <a:t>It’s forests, people, lakes,</a:t>
            </a:r>
            <a:br>
              <a:rPr lang="en-US" sz="4000" b="1" i="1" dirty="0">
                <a:latin typeface="Times New Roman"/>
                <a:ea typeface="Times New Roman"/>
                <a:cs typeface="Times New Roman"/>
              </a:rPr>
            </a:br>
            <a:r>
              <a:rPr lang="en-US" sz="4000" b="1" i="1" dirty="0">
                <a:latin typeface="Times New Roman"/>
                <a:ea typeface="Times New Roman"/>
                <a:cs typeface="Times New Roman"/>
              </a:rPr>
              <a:t>It’s cities, kind and friendly people,</a:t>
            </a:r>
            <a:br>
              <a:rPr lang="en-US" sz="4000" b="1" i="1" dirty="0">
                <a:latin typeface="Times New Roman"/>
                <a:ea typeface="Times New Roman"/>
                <a:cs typeface="Times New Roman"/>
              </a:rPr>
            </a:br>
            <a:r>
              <a:rPr lang="en-US" sz="4000" b="1" i="1" dirty="0">
                <a:latin typeface="Times New Roman"/>
                <a:ea typeface="Times New Roman"/>
                <a:cs typeface="Times New Roman"/>
              </a:rPr>
              <a:t>It’s rivers, children, plains.</a:t>
            </a:r>
            <a:endParaRPr lang="ru-RU" sz="4000" b="1" i="1" dirty="0">
              <a:ea typeface="Calibri"/>
              <a:cs typeface="Times New Roman"/>
            </a:endParaRPr>
          </a:p>
        </p:txBody>
      </p:sp>
    </p:spTree>
    <p:extLst>
      <p:ext uri="{BB962C8B-B14F-4D97-AF65-F5344CB8AC3E}">
        <p14:creationId xmlns:p14="http://schemas.microsoft.com/office/powerpoint/2010/main" val="3237901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260648"/>
            <a:ext cx="8229600" cy="6480720"/>
          </a:xfrm>
        </p:spPr>
        <p:txBody>
          <a:bodyPr>
            <a:normAutofit/>
          </a:bodyPr>
          <a:lstStyle/>
          <a:p>
            <a:pPr marL="0" indent="354013" algn="just">
              <a:spcAft>
                <a:spcPts val="0"/>
              </a:spcAft>
              <a:buNone/>
            </a:pPr>
            <a:r>
              <a:rPr lang="en-US" sz="2800" dirty="0" smtClean="0">
                <a:latin typeface="Times New Roman"/>
                <a:ea typeface="Calibri"/>
                <a:cs typeface="Times New Roman"/>
              </a:rPr>
              <a:t>There </a:t>
            </a:r>
            <a:r>
              <a:rPr lang="en-US" sz="2800" dirty="0">
                <a:latin typeface="Times New Roman"/>
                <a:ea typeface="Calibri"/>
                <a:cs typeface="Times New Roman"/>
              </a:rPr>
              <a:t>are many beautiful places in the world I would like to visit and to see my own eyes those ones which I have read or heard about. But I completely agree with the English proverb “There is no place like home</a:t>
            </a:r>
            <a:r>
              <a:rPr lang="en-US" sz="2800" dirty="0" smtClean="0">
                <a:latin typeface="Times New Roman"/>
                <a:ea typeface="Calibri"/>
                <a:cs typeface="Times New Roman"/>
              </a:rPr>
              <a:t>’. </a:t>
            </a:r>
          </a:p>
          <a:p>
            <a:pPr marL="0" indent="354013" algn="just">
              <a:spcAft>
                <a:spcPts val="0"/>
              </a:spcAft>
              <a:buNone/>
            </a:pPr>
            <a:r>
              <a:rPr lang="en-US" sz="3000" dirty="0" smtClean="0">
                <a:solidFill>
                  <a:prstClr val="black"/>
                </a:solidFill>
                <a:latin typeface="Times New Roman"/>
                <a:ea typeface="Times New Roman"/>
                <a:cs typeface="Times New Roman"/>
              </a:rPr>
              <a:t>For</a:t>
            </a:r>
            <a:r>
              <a:rPr lang="en-US" sz="3000" dirty="0">
                <a:solidFill>
                  <a:prstClr val="black"/>
                </a:solidFill>
                <a:latin typeface="Times New Roman"/>
                <a:ea typeface="Times New Roman"/>
                <a:cs typeface="Times New Roman"/>
              </a:rPr>
              <a:t> me, it is a place where I was born. It is a place where all my relatives live and like living. It is a place where different events — happy and unhappy — take place. And finally it is a place that you can’t imagine your life without. </a:t>
            </a:r>
            <a:endParaRPr lang="ru-RU" sz="2000" dirty="0">
              <a:ea typeface="Calibri"/>
              <a:cs typeface="Times New Roman"/>
            </a:endParaRPr>
          </a:p>
          <a:p>
            <a:pPr marL="0" indent="354013" algn="just">
              <a:spcAft>
                <a:spcPts val="0"/>
              </a:spcAft>
              <a:buNone/>
            </a:pPr>
            <a:r>
              <a:rPr lang="en-US" sz="3000" dirty="0" smtClean="0">
                <a:latin typeface="Times New Roman"/>
                <a:ea typeface="Calibri"/>
                <a:cs typeface="Times New Roman"/>
              </a:rPr>
              <a:t>I am a happy girl, because I live in a wonderful place </a:t>
            </a:r>
            <a:r>
              <a:rPr lang="en-US" sz="3000" dirty="0" err="1" smtClean="0">
                <a:latin typeface="Times New Roman"/>
                <a:ea typeface="Calibri"/>
                <a:cs typeface="Times New Roman"/>
              </a:rPr>
              <a:t>Kostyukovka</a:t>
            </a:r>
            <a:r>
              <a:rPr lang="en-US" sz="3000" dirty="0" smtClean="0">
                <a:latin typeface="Times New Roman"/>
                <a:ea typeface="Calibri"/>
                <a:cs typeface="Times New Roman"/>
              </a:rPr>
              <a:t>, a small native land, dear to my heart.</a:t>
            </a:r>
          </a:p>
          <a:p>
            <a:pPr marL="0" indent="354013" algn="just">
              <a:spcAft>
                <a:spcPts val="0"/>
              </a:spcAft>
              <a:buNone/>
            </a:pPr>
            <a:endParaRPr lang="en-US" sz="3000" dirty="0" smtClean="0">
              <a:latin typeface="Times New Roman"/>
              <a:ea typeface="Calibri"/>
              <a:cs typeface="Times New Roman"/>
            </a:endParaRPr>
          </a:p>
          <a:p>
            <a:pPr marL="0" indent="354013" algn="just">
              <a:spcAft>
                <a:spcPts val="0"/>
              </a:spcAft>
              <a:buNone/>
            </a:pPr>
            <a:endParaRPr lang="ru-RU" sz="2800" dirty="0">
              <a:ea typeface="Calibri"/>
              <a:cs typeface="Times New Roman"/>
            </a:endParaRPr>
          </a:p>
        </p:txBody>
      </p:sp>
    </p:spTree>
    <p:extLst>
      <p:ext uri="{BB962C8B-B14F-4D97-AF65-F5344CB8AC3E}">
        <p14:creationId xmlns:p14="http://schemas.microsoft.com/office/powerpoint/2010/main" val="929236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Банных НН\Desktop\диана\фото для стэндов\DSCF896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08104" y="2680274"/>
            <a:ext cx="2996336" cy="2247252"/>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67544" y="476673"/>
            <a:ext cx="8229600" cy="2376264"/>
          </a:xfrm>
        </p:spPr>
        <p:txBody>
          <a:bodyPr>
            <a:normAutofit fontScale="85000" lnSpcReduction="10000"/>
          </a:bodyPr>
          <a:lstStyle/>
          <a:p>
            <a:pPr marL="0" indent="354013" algn="just">
              <a:lnSpc>
                <a:spcPct val="115000"/>
              </a:lnSpc>
              <a:spcAft>
                <a:spcPts val="1000"/>
              </a:spcAft>
              <a:buNone/>
            </a:pPr>
            <a:r>
              <a:rPr lang="en-US" sz="2800" dirty="0">
                <a:latin typeface="Times New Roman"/>
                <a:ea typeface="Times New Roman"/>
              </a:rPr>
              <a:t>The history of my village began in the </a:t>
            </a:r>
            <a:r>
              <a:rPr lang="en-US" sz="2800" dirty="0" smtClean="0">
                <a:latin typeface="Times New Roman"/>
                <a:ea typeface="Times New Roman"/>
              </a:rPr>
              <a:t>19th </a:t>
            </a:r>
            <a:r>
              <a:rPr lang="en-US" sz="2800" dirty="0">
                <a:latin typeface="Times New Roman"/>
                <a:ea typeface="Times New Roman"/>
              </a:rPr>
              <a:t>century, when the people began to settle on the left bank of the </a:t>
            </a:r>
            <a:r>
              <a:rPr lang="en-US" sz="2800" dirty="0" smtClean="0">
                <a:latin typeface="Times New Roman"/>
                <a:ea typeface="Times New Roman"/>
              </a:rPr>
              <a:t>river </a:t>
            </a:r>
            <a:r>
              <a:rPr lang="en-US" sz="2800" dirty="0" err="1" smtClean="0">
                <a:latin typeface="Times New Roman"/>
                <a:ea typeface="Times New Roman"/>
              </a:rPr>
              <a:t>Golubaya</a:t>
            </a:r>
            <a:r>
              <a:rPr lang="en-US" sz="2800" dirty="0" smtClean="0">
                <a:latin typeface="Times New Roman"/>
                <a:ea typeface="Times New Roman"/>
              </a:rPr>
              <a:t>. </a:t>
            </a:r>
            <a:r>
              <a:rPr lang="en-US" sz="3000" dirty="0" smtClean="0">
                <a:latin typeface="Times New Roman"/>
                <a:ea typeface="Times New Roman"/>
                <a:cs typeface="Times New Roman"/>
              </a:rPr>
              <a:t>It</a:t>
            </a:r>
            <a:r>
              <a:rPr lang="en-US" sz="3000" dirty="0">
                <a:latin typeface="Times New Roman"/>
                <a:ea typeface="Times New Roman"/>
                <a:cs typeface="Times New Roman"/>
              </a:rPr>
              <a:t> is </a:t>
            </a:r>
            <a:r>
              <a:rPr lang="en-US" sz="3000" dirty="0" smtClean="0">
                <a:latin typeface="Times New Roman"/>
                <a:ea typeface="Times New Roman"/>
                <a:cs typeface="Times New Roman"/>
              </a:rPr>
              <a:t>located </a:t>
            </a:r>
            <a:r>
              <a:rPr lang="en-US" sz="3000" dirty="0">
                <a:latin typeface="Times New Roman"/>
                <a:ea typeface="Times New Roman"/>
                <a:cs typeface="Times New Roman"/>
              </a:rPr>
              <a:t>in the </a:t>
            </a:r>
            <a:r>
              <a:rPr lang="en-US" sz="3000" dirty="0" smtClean="0">
                <a:latin typeface="Times New Roman"/>
                <a:ea typeface="Times New Roman"/>
                <a:cs typeface="Times New Roman"/>
              </a:rPr>
              <a:t>Amur </a:t>
            </a:r>
            <a:r>
              <a:rPr lang="en-US" sz="3000" dirty="0">
                <a:latin typeface="Times New Roman"/>
                <a:ea typeface="Times New Roman"/>
                <a:cs typeface="Times New Roman"/>
              </a:rPr>
              <a:t>region, </a:t>
            </a:r>
            <a:r>
              <a:rPr lang="en-US" sz="3000" dirty="0" err="1" smtClean="0">
                <a:latin typeface="Times New Roman"/>
                <a:ea typeface="Times New Roman"/>
                <a:cs typeface="Times New Roman"/>
              </a:rPr>
              <a:t>Svobodny</a:t>
            </a:r>
            <a:r>
              <a:rPr lang="en-US" sz="3000" dirty="0" smtClean="0">
                <a:latin typeface="Times New Roman"/>
                <a:ea typeface="Times New Roman"/>
                <a:cs typeface="Times New Roman"/>
              </a:rPr>
              <a:t> district</a:t>
            </a:r>
            <a:r>
              <a:rPr lang="en-US" sz="3000" dirty="0">
                <a:latin typeface="Times New Roman"/>
                <a:ea typeface="Times New Roman"/>
                <a:cs typeface="Times New Roman"/>
              </a:rPr>
              <a:t>. </a:t>
            </a:r>
            <a:r>
              <a:rPr lang="en-US" sz="3000" dirty="0" smtClean="0">
                <a:latin typeface="Times New Roman"/>
                <a:ea typeface="Times New Roman"/>
                <a:cs typeface="Times New Roman"/>
              </a:rPr>
              <a:t>From </a:t>
            </a:r>
            <a:r>
              <a:rPr lang="en-US" sz="3000" dirty="0">
                <a:latin typeface="Times New Roman"/>
                <a:ea typeface="Times New Roman"/>
                <a:cs typeface="Times New Roman"/>
              </a:rPr>
              <a:t>the very childhood I breathe her natural air and enjoy the smells what are difficult to feel somewhere else.</a:t>
            </a:r>
            <a:endParaRPr lang="ru-RU" sz="3000" dirty="0">
              <a:ea typeface="Calibri"/>
              <a:cs typeface="Times New Roman"/>
            </a:endParaRPr>
          </a:p>
        </p:txBody>
      </p:sp>
      <p:pic>
        <p:nvPicPr>
          <p:cNvPr id="1027" name="Picture 3" descr="C:\Users\Банных НН\Desktop\DSCN491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5575" y="2680274"/>
            <a:ext cx="3808433" cy="2247252"/>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6" name="Picture 2" descr="C:\Users\Банных НН\Desktop\43304419.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15816" y="4685344"/>
            <a:ext cx="3698228" cy="1914122"/>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337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260649"/>
            <a:ext cx="8229600" cy="3384376"/>
          </a:xfrm>
        </p:spPr>
        <p:txBody>
          <a:bodyPr/>
          <a:lstStyle/>
          <a:p>
            <a:pPr marL="0" lvl="0" indent="354013" algn="just">
              <a:lnSpc>
                <a:spcPct val="115000"/>
              </a:lnSpc>
              <a:spcAft>
                <a:spcPts val="1000"/>
              </a:spcAft>
              <a:buNone/>
            </a:pPr>
            <a:r>
              <a:rPr lang="en-US" sz="3000" dirty="0">
                <a:solidFill>
                  <a:prstClr val="black"/>
                </a:solidFill>
                <a:latin typeface="Times New Roman" pitchFamily="18" charset="0"/>
                <a:ea typeface="Times New Roman"/>
                <a:cs typeface="Times New Roman" pitchFamily="18" charset="0"/>
              </a:rPr>
              <a:t>My village is beautiful at any time of the year. In spring she is hidden in the blooming gardens. In summer greens of woods and fields please my eye. In autumn endless fields of golden wheat are so attractive. And the first frost and fluffy snow bring so much happiness.</a:t>
            </a:r>
            <a:endParaRPr lang="ru-RU" sz="3000" dirty="0">
              <a:solidFill>
                <a:prstClr val="black"/>
              </a:solidFill>
              <a:latin typeface="Times New Roman" pitchFamily="18" charset="0"/>
              <a:ea typeface="Calibri"/>
              <a:cs typeface="Times New Roman" pitchFamily="18" charset="0"/>
            </a:endParaRP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996952"/>
            <a:ext cx="3251572" cy="2160240"/>
          </a:xfrm>
          <a:prstGeom prst="round2DiagRect">
            <a:avLst>
              <a:gd name="adj1" fmla="val 16667"/>
              <a:gd name="adj2" fmla="val 0"/>
            </a:avLst>
          </a:prstGeom>
          <a:ln w="9525">
            <a:solidFill>
              <a:schemeClr val="tx1"/>
            </a:solidFill>
            <a:miter lim="800000"/>
            <a:headEnd/>
            <a:tailEnd/>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4293096"/>
            <a:ext cx="3102299" cy="2071822"/>
          </a:xfrm>
          <a:prstGeom prst="round2DiagRect">
            <a:avLst>
              <a:gd name="adj1" fmla="val 16667"/>
              <a:gd name="adj2" fmla="val 0"/>
            </a:avLst>
          </a:prstGeom>
          <a:ln w="9525">
            <a:solidFill>
              <a:schemeClr val="tx1"/>
            </a:solidFill>
            <a:miter lim="800000"/>
            <a:headEnd/>
            <a:tailEnd/>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6731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Банных НН\Desktop\диана\фото\SAM_230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71348" y="4746718"/>
            <a:ext cx="2298473" cy="1723855"/>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539552" y="260649"/>
            <a:ext cx="8229600" cy="3384376"/>
          </a:xfrm>
        </p:spPr>
        <p:txBody>
          <a:bodyPr>
            <a:noAutofit/>
          </a:bodyPr>
          <a:lstStyle/>
          <a:p>
            <a:pPr marL="0" lvl="0" indent="354013" algn="just">
              <a:lnSpc>
                <a:spcPct val="115000"/>
              </a:lnSpc>
              <a:spcAft>
                <a:spcPts val="1000"/>
              </a:spcAft>
              <a:buNone/>
            </a:pPr>
            <a:r>
              <a:rPr lang="en-US" sz="3000" dirty="0">
                <a:solidFill>
                  <a:prstClr val="black"/>
                </a:solidFill>
                <a:latin typeface="Times New Roman" pitchFamily="18" charset="0"/>
                <a:ea typeface="Times New Roman"/>
                <a:cs typeface="Times New Roman" pitchFamily="18" charset="0"/>
              </a:rPr>
              <a:t>Our nature is rich of amazing forests, fields. I feel myself very nice in the forest, especially in autumn. Walking in the forest, gathering mushrooms and noticing how autumn leaves shine with the gold. The air in the forest is clean fresh.</a:t>
            </a:r>
            <a:endParaRPr lang="ru-RU" sz="3000" dirty="0">
              <a:solidFill>
                <a:prstClr val="black"/>
              </a:solidFill>
              <a:latin typeface="Times New Roman" pitchFamily="18" charset="0"/>
              <a:ea typeface="Calibri"/>
              <a:cs typeface="Times New Roman" pitchFamily="18" charset="0"/>
            </a:endParaRPr>
          </a:p>
        </p:txBody>
      </p:sp>
      <p:pic>
        <p:nvPicPr>
          <p:cNvPr id="1026" name="Picture 2" descr="C:\Users\Банных НН\Desktop\диана\фото\SAM_229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66704" y="2987175"/>
            <a:ext cx="2346057" cy="1759543"/>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1" name="Picture 7" descr="C:\Users\Банных НН\Desktop\диана\фото для стэндов\DSCF897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28184" y="2965600"/>
            <a:ext cx="2346058" cy="1759543"/>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2" name="Picture 8" descr="C:\Users\Банных НН\Desktop\диана\фото для стэндов\DSCF8988.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47557" y="2944351"/>
            <a:ext cx="2346057" cy="1759543"/>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3" name="Picture 9" descr="C:\Users\Банных НН\Desktop\диана\фото для стэндов\DSC01756.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93614" y="4751077"/>
            <a:ext cx="2322266" cy="1741700"/>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7170" name="Picture 2" descr="C:\Users\Банных НН\Desktop\диана\фотот\SDC18916.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514287" y="4773725"/>
            <a:ext cx="2298474" cy="1723855"/>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33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404664"/>
            <a:ext cx="8229600" cy="4525963"/>
          </a:xfrm>
        </p:spPr>
        <p:txBody>
          <a:bodyPr>
            <a:normAutofit lnSpcReduction="10000"/>
          </a:bodyPr>
          <a:lstStyle/>
          <a:p>
            <a:pPr marL="0" lvl="0" indent="354013" algn="just">
              <a:lnSpc>
                <a:spcPct val="115000"/>
              </a:lnSpc>
              <a:spcAft>
                <a:spcPts val="1000"/>
              </a:spcAft>
              <a:buNone/>
            </a:pPr>
            <a:r>
              <a:rPr lang="en-US" sz="3000" dirty="0">
                <a:solidFill>
                  <a:prstClr val="black"/>
                </a:solidFill>
                <a:latin typeface="Times New Roman" pitchFamily="18" charset="0"/>
                <a:ea typeface="Times New Roman"/>
                <a:cs typeface="Times New Roman" pitchFamily="18" charset="0"/>
              </a:rPr>
              <a:t>I would like to speak about popular and famous sights of my village, which I am very proud </a:t>
            </a:r>
            <a:r>
              <a:rPr lang="en-US" sz="3000" dirty="0" smtClean="0">
                <a:solidFill>
                  <a:prstClr val="black"/>
                </a:solidFill>
                <a:latin typeface="Times New Roman" pitchFamily="18" charset="0"/>
                <a:ea typeface="Times New Roman"/>
                <a:cs typeface="Times New Roman" pitchFamily="18" charset="0"/>
              </a:rPr>
              <a:t>of.</a:t>
            </a:r>
          </a:p>
          <a:p>
            <a:pPr marL="0" lvl="0" indent="354013" algn="just">
              <a:lnSpc>
                <a:spcPct val="115000"/>
              </a:lnSpc>
              <a:spcAft>
                <a:spcPts val="1000"/>
              </a:spcAft>
              <a:buNone/>
            </a:pPr>
            <a:r>
              <a:rPr lang="en-US" sz="3000" dirty="0" smtClean="0">
                <a:solidFill>
                  <a:prstClr val="black"/>
                </a:solidFill>
                <a:latin typeface="Times New Roman" pitchFamily="18" charset="0"/>
                <a:ea typeface="Times New Roman"/>
                <a:cs typeface="Times New Roman" pitchFamily="18" charset="0"/>
              </a:rPr>
              <a:t>It is</a:t>
            </a:r>
            <a:r>
              <a:rPr lang="en-US" sz="3000" dirty="0">
                <a:solidFill>
                  <a:prstClr val="black"/>
                </a:solidFill>
                <a:latin typeface="Times New Roman" pitchFamily="18" charset="0"/>
                <a:ea typeface="Times New Roman"/>
                <a:cs typeface="Times New Roman" pitchFamily="18" charset="0"/>
              </a:rPr>
              <a:t> a monument of an Unknown Soldier. On the 9th of May in every year students of our school take part in a meeting of Victory. This meeting is devoted to the Patriotic War. In honor of heroes killed, wounded in this bloody war, we lay wreaths and flowers to the monument.</a:t>
            </a:r>
            <a:endParaRPr lang="ru-RU" sz="3000" dirty="0">
              <a:solidFill>
                <a:prstClr val="black"/>
              </a:solidFill>
              <a:latin typeface="Times New Roman" pitchFamily="18" charset="0"/>
              <a:ea typeface="Calibri"/>
              <a:cs typeface="Times New Roman" pitchFamily="18" charset="0"/>
            </a:endParaRPr>
          </a:p>
          <a:p>
            <a:pPr marL="0" indent="0">
              <a:buNone/>
            </a:pPr>
            <a:endParaRPr lang="ru-RU" dirty="0"/>
          </a:p>
        </p:txBody>
      </p:sp>
      <p:pic>
        <p:nvPicPr>
          <p:cNvPr id="4098" name="Picture 2" descr="C:\Users\Банных НН\Desktop\диана\День Победы 2016\P509044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47864" y="4634013"/>
            <a:ext cx="2494923" cy="1871192"/>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099" name="Picture 3" descr="C:\Users\Банных НН\Desktop\диана\День Победы 2016\P509044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2160" y="4077072"/>
            <a:ext cx="2651786" cy="1988840"/>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5066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188640"/>
            <a:ext cx="8229600" cy="4525963"/>
          </a:xfrm>
        </p:spPr>
        <p:txBody>
          <a:bodyPr>
            <a:normAutofit/>
          </a:bodyPr>
          <a:lstStyle/>
          <a:p>
            <a:pPr marL="0" indent="354013" algn="just">
              <a:lnSpc>
                <a:spcPct val="115000"/>
              </a:lnSpc>
              <a:spcAft>
                <a:spcPts val="1000"/>
              </a:spcAft>
              <a:buNone/>
            </a:pPr>
            <a:r>
              <a:rPr lang="en-US" sz="3000" dirty="0">
                <a:latin typeface="Times New Roman"/>
                <a:ea typeface="Times New Roman"/>
                <a:cs typeface="Times New Roman"/>
              </a:rPr>
              <a:t>My school is a </a:t>
            </a:r>
            <a:r>
              <a:rPr lang="en-US" sz="3000" dirty="0" err="1">
                <a:latin typeface="Times New Roman"/>
                <a:ea typeface="Times New Roman"/>
                <a:cs typeface="Times New Roman"/>
              </a:rPr>
              <a:t>favourite</a:t>
            </a:r>
            <a:r>
              <a:rPr lang="en-US" sz="3000" dirty="0">
                <a:latin typeface="Times New Roman"/>
                <a:ea typeface="Times New Roman"/>
                <a:cs typeface="Times New Roman"/>
              </a:rPr>
              <a:t> place of meetings with my friends of mine. Here I have met my best friends. We have overcome a lot of troubles together, helped to understand each other and the world, which surrounds us. Every day I enrich my knowledge at school. It’s great because it will help me in future.</a:t>
            </a:r>
            <a:endParaRPr lang="ru-RU" sz="3000" dirty="0">
              <a:ea typeface="Calibri"/>
              <a:cs typeface="Times New Roman"/>
            </a:endParaRPr>
          </a:p>
        </p:txBody>
      </p:sp>
      <p:pic>
        <p:nvPicPr>
          <p:cNvPr id="6147" name="Picture 3" descr="C:\Users\Банных НН\Desktop\диана\P106090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835696" y="4345900"/>
            <a:ext cx="3489433" cy="2152926"/>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148" name="Picture 4" descr="C:\Users\Банных НН\Desktop\диана\ФОТО ШКОЛА 2010\P105025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80112" y="3466306"/>
            <a:ext cx="3046148" cy="2284684"/>
          </a:xfrm>
          <a:prstGeom prst="round2DiagRect">
            <a:avLst>
              <a:gd name="adj1" fmla="val 16667"/>
              <a:gd name="adj2" fmla="val 0"/>
            </a:avLst>
          </a:prstGeom>
          <a:ln w="9525" cap="sq">
            <a:solidFill>
              <a:schemeClr val="tx1"/>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629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260648"/>
            <a:ext cx="8229600" cy="6597352"/>
          </a:xfrm>
        </p:spPr>
        <p:txBody>
          <a:bodyPr>
            <a:normAutofit fontScale="85000" lnSpcReduction="10000"/>
          </a:bodyPr>
          <a:lstStyle/>
          <a:p>
            <a:pPr marL="0" indent="354013" algn="just">
              <a:lnSpc>
                <a:spcPct val="115000"/>
              </a:lnSpc>
              <a:spcAft>
                <a:spcPts val="1000"/>
              </a:spcAft>
              <a:buNone/>
            </a:pPr>
            <a:r>
              <a:rPr lang="en-US" sz="3500" dirty="0" smtClean="0">
                <a:latin typeface="Times New Roman"/>
                <a:ea typeface="Times New Roman"/>
                <a:cs typeface="Times New Roman"/>
              </a:rPr>
              <a:t>There is</a:t>
            </a:r>
            <a:r>
              <a:rPr lang="en-US" sz="3500" dirty="0">
                <a:latin typeface="Times New Roman"/>
                <a:ea typeface="Times New Roman"/>
                <a:cs typeface="Times New Roman"/>
              </a:rPr>
              <a:t> a museum in my </a:t>
            </a:r>
            <a:r>
              <a:rPr lang="en-US" sz="3500" dirty="0" smtClean="0">
                <a:latin typeface="Times New Roman"/>
                <a:ea typeface="Times New Roman"/>
                <a:cs typeface="Times New Roman"/>
              </a:rPr>
              <a:t>school </a:t>
            </a:r>
            <a:r>
              <a:rPr lang="en-US" sz="3500" dirty="0">
                <a:latin typeface="Times New Roman"/>
                <a:ea typeface="Times New Roman"/>
                <a:cs typeface="Times New Roman"/>
              </a:rPr>
              <a:t>too, which attracts many people from our region. I and my friends visit the Historical Museum very often. I’m very proud of this famous sight because it keeps much information about our native places and citizens of my motherland. I and my classmates gathered a lot of ancient items for the museum. There are photos of worriers, soldier’s letters from the front, documents and a lot of remarkable things which remind about horrible days of the Patriotic War. The Historical Museum </a:t>
            </a:r>
            <a:r>
              <a:rPr lang="en-US" sz="3500" dirty="0" smtClean="0">
                <a:latin typeface="Times New Roman"/>
                <a:ea typeface="Times New Roman"/>
                <a:cs typeface="Times New Roman"/>
              </a:rPr>
              <a:t>is</a:t>
            </a:r>
            <a:r>
              <a:rPr lang="en-US" sz="3500" dirty="0">
                <a:latin typeface="Times New Roman"/>
                <a:ea typeface="Times New Roman"/>
                <a:cs typeface="Times New Roman"/>
              </a:rPr>
              <a:t> a heart of our motherland because it depicted all the pages of the history.</a:t>
            </a:r>
            <a:endParaRPr lang="ru-RU" sz="3500" dirty="0">
              <a:ea typeface="Calibri"/>
              <a:cs typeface="Times New Roman"/>
            </a:endParaRPr>
          </a:p>
          <a:p>
            <a:pPr marL="0" indent="0" algn="just">
              <a:buNone/>
            </a:pPr>
            <a:endParaRPr lang="ru-RU" dirty="0"/>
          </a:p>
        </p:txBody>
      </p:sp>
    </p:spTree>
    <p:extLst>
      <p:ext uri="{BB962C8B-B14F-4D97-AF65-F5344CB8AC3E}">
        <p14:creationId xmlns:p14="http://schemas.microsoft.com/office/powerpoint/2010/main" val="381095216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1689</TotalTime>
  <Words>324</Words>
  <Application>Microsoft Office PowerPoint</Application>
  <PresentationFormat>Экран (4:3)</PresentationFormat>
  <Paragraphs>32</Paragraphs>
  <Slides>12</Slides>
  <Notes>0</Notes>
  <HiddenSlides>0</HiddenSlides>
  <MMClips>0</MMClips>
  <ScaleCrop>false</ScaleCrop>
  <HeadingPairs>
    <vt:vector size="4" baseType="variant">
      <vt:variant>
        <vt:lpstr>Тема</vt:lpstr>
      </vt:variant>
      <vt:variant>
        <vt:i4>6</vt:i4>
      </vt:variant>
      <vt:variant>
        <vt:lpstr>Заголовки слайдов</vt:lpstr>
      </vt:variant>
      <vt:variant>
        <vt:i4>12</vt:i4>
      </vt:variant>
    </vt:vector>
  </HeadingPairs>
  <TitlesOfParts>
    <vt:vector size="18" baseType="lpstr">
      <vt:lpstr>Тема Office</vt:lpstr>
      <vt:lpstr>1_Тема Office</vt:lpstr>
      <vt:lpstr>2_Тема Office</vt:lpstr>
      <vt:lpstr>3_Тема Office</vt:lpstr>
      <vt:lpstr>4_Тема Office</vt:lpstr>
      <vt:lpstr>5_Тема Office</vt:lpstr>
      <vt:lpstr>Презентация PowerPoint</vt:lpstr>
      <vt:lpstr>I greatly love my Motherland, It’s forests, people, lakes, It’s cities, kind and friendly people, It’s rivers, children, plains.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Банных НН</dc:creator>
  <cp:lastModifiedBy>Банных НН</cp:lastModifiedBy>
  <cp:revision>34</cp:revision>
  <dcterms:created xsi:type="dcterms:W3CDTF">2016-10-19T11:58:18Z</dcterms:created>
  <dcterms:modified xsi:type="dcterms:W3CDTF">2016-11-29T14:14:31Z</dcterms:modified>
</cp:coreProperties>
</file>