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7" Type="http://schemas.openxmlformats.org/officeDocument/2006/relationships/image" Target="../media/image13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7" Type="http://schemas.openxmlformats.org/officeDocument/2006/relationships/image" Target="../media/image17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57299"/>
            <a:ext cx="7772400" cy="1571635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Игра «Четвертый лишний»</a:t>
            </a:r>
            <a:b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(продолжение)</a:t>
            </a:r>
            <a:endParaRPr lang="ru-RU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0694" y="5500702"/>
            <a:ext cx="3271838" cy="97156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Подготовил: воспитатель МКДОУ «Шварцевский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д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/с» Пузикова М.А.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0_986b7_92c9797d_X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3696355"/>
            <a:ext cx="3286148" cy="20497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785794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Убери лишний предмет</a:t>
            </a:r>
            <a:endParaRPr lang="ru-RU" sz="5400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6" name="Рисунок 5" descr="0_7e80f_7a1d82ad_X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0694" y="1363507"/>
            <a:ext cx="2071702" cy="1947401"/>
          </a:xfrm>
          <a:prstGeom prst="rect">
            <a:avLst/>
          </a:prstGeom>
        </p:spPr>
      </p:pic>
      <p:pic>
        <p:nvPicPr>
          <p:cNvPr id="8" name="Рисунок 7" descr="0_ad0aa_d44c7173_ori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86445" y="4466952"/>
            <a:ext cx="2643207" cy="1615115"/>
          </a:xfrm>
          <a:prstGeom prst="rect">
            <a:avLst/>
          </a:prstGeom>
        </p:spPr>
      </p:pic>
      <p:pic>
        <p:nvPicPr>
          <p:cNvPr id="10" name="Содержимое 9" descr="dc56caed74afcacbe20584605d2c15f7-vector-wasp.jpg"/>
          <p:cNvPicPr>
            <a:picLocks noGrp="1" noChangeAspect="1"/>
          </p:cNvPicPr>
          <p:nvPr>
            <p:ph idx="1"/>
          </p:nvPr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4000504"/>
            <a:ext cx="3694693" cy="2339973"/>
          </a:xfrm>
        </p:spPr>
      </p:pic>
      <p:pic>
        <p:nvPicPr>
          <p:cNvPr id="11" name="Рисунок 10" descr="10395402-Махаон-гусеница-перед-белый-фон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472" y="1313470"/>
            <a:ext cx="3286148" cy="19789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8.89891E-6 L -0.04722 0.19939 " pathEditMode="relative" ptsTypes="AA">
                                      <p:cBhvr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941 -0.00185 L 0.21528 -0.24335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" y="-1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27157E-6 L 0.0316 -0.23086 " pathEditMode="relative" ptsTypes="AA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01156" cy="785794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Убери лишний предмет по цвету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98795.jpg"/>
          <p:cNvPicPr>
            <a:picLocks noGrp="1" noChangeAspect="1"/>
          </p:cNvPicPr>
          <p:nvPr>
            <p:ph idx="1"/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43638" y="4714884"/>
            <a:ext cx="2217258" cy="1633380"/>
          </a:xfrm>
        </p:spPr>
      </p:pic>
      <p:pic>
        <p:nvPicPr>
          <p:cNvPr id="5" name="Рисунок 4" descr="0_121144_e1bd6706_ori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472" y="1243719"/>
            <a:ext cx="2500330" cy="3087958"/>
          </a:xfrm>
          <a:prstGeom prst="rect">
            <a:avLst/>
          </a:prstGeom>
        </p:spPr>
      </p:pic>
      <p:pic>
        <p:nvPicPr>
          <p:cNvPr id="6" name="Рисунок 5" descr="0_a467c_554ad9c_XXL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14810" y="1357298"/>
            <a:ext cx="2286015" cy="2743219"/>
          </a:xfrm>
          <a:prstGeom prst="rect">
            <a:avLst/>
          </a:prstGeom>
        </p:spPr>
      </p:pic>
      <p:pic>
        <p:nvPicPr>
          <p:cNvPr id="8" name="Рисунок 7" descr="10395402-Махаон-гусеница-перед-белый-фон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0100" y="4927704"/>
            <a:ext cx="3786214" cy="19302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8.35068E-6 L -0.07882 0.2098 " pathEditMode="relative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02568E-6 L -2.77778E-7 -0.19917 " pathEditMode="relative" ptsTypes="AA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5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983 -0.02267 L 0.15226 -0.2324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" y="-105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85f55_4e389faa_L.pn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928662" y="1339895"/>
            <a:ext cx="1928826" cy="2293573"/>
          </a:xfrm>
        </p:spPr>
      </p:pic>
      <p:sp>
        <p:nvSpPr>
          <p:cNvPr id="5" name="TextBox 4"/>
          <p:cNvSpPr txBox="1"/>
          <p:nvPr/>
        </p:nvSpPr>
        <p:spPr>
          <a:xfrm>
            <a:off x="1214414" y="214290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Убери лишний предмет по возрасту</a:t>
            </a:r>
            <a:endParaRPr lang="ru-RU" sz="4000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6" name="Рисунок 5" descr="0_a9f68_3dbf21bd_M.png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6314" y="1242993"/>
            <a:ext cx="1785950" cy="2360289"/>
          </a:xfrm>
          <a:prstGeom prst="rect">
            <a:avLst/>
          </a:prstGeom>
        </p:spPr>
      </p:pic>
      <p:pic>
        <p:nvPicPr>
          <p:cNvPr id="7" name="Рисунок 6" descr="003333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15008" y="4230156"/>
            <a:ext cx="2661402" cy="2243405"/>
          </a:xfrm>
          <a:prstGeom prst="rect">
            <a:avLst/>
          </a:prstGeom>
        </p:spPr>
      </p:pic>
      <p:pic>
        <p:nvPicPr>
          <p:cNvPr id="9" name="Рисунок 8" descr="dog-16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071538" y="3786190"/>
            <a:ext cx="2857520" cy="285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6.4446E-6 L -0.03941 0.24126 " pathEditMode="relative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6.06523E-6 L -0.13385 0.23085 " pathEditMode="relative" ptsTypes="AA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21305E-6 L 0.0158 -0.24127 " pathEditMode="relative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Убери лишний предмет по признаку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</a:br>
            <a:endParaRPr lang="ru-RU" dirty="0"/>
          </a:p>
        </p:txBody>
      </p:sp>
      <p:pic>
        <p:nvPicPr>
          <p:cNvPr id="4" name="Содержимое 3" descr="7e20f253dfb63d1284911b1148e6475d.jpg"/>
          <p:cNvPicPr>
            <a:picLocks noGrp="1" noChangeAspect="1"/>
          </p:cNvPicPr>
          <p:nvPr>
            <p:ph idx="1"/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0929" y="1590698"/>
            <a:ext cx="2495187" cy="1838302"/>
          </a:xfrm>
        </p:spPr>
      </p:pic>
      <p:pic>
        <p:nvPicPr>
          <p:cNvPr id="5" name="Рисунок 4" descr="58531.750x0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EFF0F2"/>
              </a:clrFrom>
              <a:clrTo>
                <a:srgbClr val="EFF0F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85918" y="3929066"/>
            <a:ext cx="2500330" cy="2500330"/>
          </a:xfrm>
          <a:prstGeom prst="rect">
            <a:avLst/>
          </a:prstGeom>
        </p:spPr>
      </p:pic>
      <p:pic>
        <p:nvPicPr>
          <p:cNvPr id="7" name="Рисунок 6" descr="Filimonovskaya_igrushka_2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9124" y="1127720"/>
            <a:ext cx="2214578" cy="2214578"/>
          </a:xfrm>
          <a:prstGeom prst="rect">
            <a:avLst/>
          </a:prstGeom>
        </p:spPr>
      </p:pic>
      <p:pic>
        <p:nvPicPr>
          <p:cNvPr id="8" name="Рисунок 7" descr="Samovary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00760" y="3929066"/>
            <a:ext cx="2000265" cy="25893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87532E-6 L -0.0158 0.19917 " pathEditMode="relative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3889E-18 -2.15128E-7 L 0.11024 -0.26232 " pathEditMode="relative" ptsTypes="A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5.27874E-6 L -8.33333E-7 -0.22046 " pathEditMode="relative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2143116"/>
            <a:ext cx="6143668" cy="250033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Inflate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Молодцы!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36</Words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Игра «Четвертый лишний» (продолжение)</vt:lpstr>
      <vt:lpstr>Убери лишний предмет</vt:lpstr>
      <vt:lpstr>Убери лишний предмет по цвету</vt:lpstr>
      <vt:lpstr>Слайд 4</vt:lpstr>
      <vt:lpstr>Убери лишний предмет по признаку 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Убери лишний предмет</dc:title>
  <dc:creator>qwertyuio</dc:creator>
  <cp:lastModifiedBy>qwertyuio</cp:lastModifiedBy>
  <cp:revision>9</cp:revision>
  <dcterms:created xsi:type="dcterms:W3CDTF">2016-11-05T09:43:03Z</dcterms:created>
  <dcterms:modified xsi:type="dcterms:W3CDTF">2016-11-29T18:00:42Z</dcterms:modified>
</cp:coreProperties>
</file>