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Default Extension="fntdata" ContentType="application/x-fontdata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66" r:id="rId2"/>
    <p:sldId id="269" r:id="rId3"/>
    <p:sldId id="271" r:id="rId4"/>
    <p:sldId id="274" r:id="rId5"/>
    <p:sldId id="278" r:id="rId6"/>
    <p:sldId id="270" r:id="rId7"/>
  </p:sldIdLst>
  <p:sldSz cx="9144000" cy="6858000" type="screen4x3"/>
  <p:notesSz cx="6858000" cy="9144000"/>
  <p:embeddedFontLst>
    <p:embeddedFont>
      <p:font typeface="Vesna" charset="0"/>
      <p:regular r:id="rId8"/>
    </p:embeddedFont>
    <p:embeddedFont>
      <p:font typeface="Calibri" pitchFamily="34" charset="0"/>
      <p:regular r:id="rId9"/>
      <p:bold r:id="rId10"/>
      <p:italic r:id="rId11"/>
      <p:boldItalic r:id="rId12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DA0000"/>
    <a:srgbClr val="33993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EA744C-FE01-496A-A041-ED93458D1002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3.wav"/><Relationship Id="rId5" Type="http://schemas.openxmlformats.org/officeDocument/2006/relationships/audio" Target="../media/audio2.wav"/><Relationship Id="rId4" Type="http://schemas.openxmlformats.org/officeDocument/2006/relationships/audio" Target="../media/audio1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3.wav"/><Relationship Id="rId5" Type="http://schemas.openxmlformats.org/officeDocument/2006/relationships/audio" Target="../media/audio5.wav"/><Relationship Id="rId4" Type="http://schemas.openxmlformats.org/officeDocument/2006/relationships/audio" Target="../media/audio4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3.wav"/><Relationship Id="rId5" Type="http://schemas.openxmlformats.org/officeDocument/2006/relationships/audio" Target="../media/audio5.wav"/><Relationship Id="rId4" Type="http://schemas.openxmlformats.org/officeDocument/2006/relationships/audio" Target="../media/audio4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4.wav"/><Relationship Id="rId5" Type="http://schemas.openxmlformats.org/officeDocument/2006/relationships/audio" Target="../media/audio5.wav"/><Relationship Id="rId4" Type="http://schemas.openxmlformats.org/officeDocument/2006/relationships/audio" Target="../media/audio1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518457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D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sna" pitchFamily="2" charset="0"/>
              </a:rPr>
              <a:t>Ребята!</a:t>
            </a:r>
            <a:r>
              <a:rPr lang="ru-RU" dirty="0" smtClean="0">
                <a:solidFill>
                  <a:srgbClr val="D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sna" pitchFamily="2" charset="0"/>
              </a:rPr>
              <a:t/>
            </a:r>
            <a:br>
              <a:rPr lang="ru-RU" dirty="0" smtClean="0">
                <a:solidFill>
                  <a:srgbClr val="D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sna" pitchFamily="2" charset="0"/>
              </a:rPr>
            </a:br>
            <a:r>
              <a:rPr lang="ru-RU" dirty="0" smtClean="0">
                <a:solidFill>
                  <a:srgbClr val="D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sna" pitchFamily="2" charset="0"/>
              </a:rPr>
              <a:t>Мы приготовили подарок своим друзьям, но не раскрасили его. Помогите нам в этом. Отвечайте на вопросы и картинка постепенно раскрасится</a:t>
            </a:r>
            <a:endParaRPr lang="ru-RU" dirty="0">
              <a:solidFill>
                <a:srgbClr val="DA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sna" pitchFamily="2" charset="0"/>
            </a:endParaRPr>
          </a:p>
        </p:txBody>
      </p:sp>
      <p:sp>
        <p:nvSpPr>
          <p:cNvPr id="8" name="Управляющая кнопка: сведения 7">
            <a:hlinkClick r:id="" action="ppaction://hlinkshowjump?jump=lastslide" highlightClick="1"/>
          </p:cNvPr>
          <p:cNvSpPr/>
          <p:nvPr/>
        </p:nvSpPr>
        <p:spPr>
          <a:xfrm>
            <a:off x="287544" y="296672"/>
            <a:ext cx="360000" cy="360000"/>
          </a:xfrm>
          <a:prstGeom prst="actionButtonInformation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D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090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86409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DA0000"/>
                </a:solidFill>
                <a:latin typeface="Calibri" pitchFamily="34" charset="0"/>
                <a:cs typeface="Calibri" pitchFamily="34" charset="0"/>
              </a:rPr>
              <a:t>Сколько месяцев в 5 годах?</a:t>
            </a:r>
            <a:endParaRPr lang="ru-RU" sz="3200" b="1" dirty="0">
              <a:solidFill>
                <a:srgbClr val="DA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 flipH="1">
            <a:off x="2051720" y="1412776"/>
            <a:ext cx="3600400" cy="4896544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a:blipFill>
          <a:ln w="38100">
            <a:solidFill>
              <a:srgbClr val="D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>
            <a:hlinkClick r:id="" action="ppaction://noaction">
              <a:snd r:embed="rId4" name="Какой ты не внимательный.wav"/>
            </a:hlinkClick>
          </p:cNvPr>
          <p:cNvSpPr/>
          <p:nvPr/>
        </p:nvSpPr>
        <p:spPr>
          <a:xfrm>
            <a:off x="5974384" y="1637350"/>
            <a:ext cx="2520280" cy="71438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rgbClr val="D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25 мес.</a:t>
            </a:r>
            <a:endParaRPr lang="ru-RU" sz="2800" b="1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Скругленный прямоугольник 6">
            <a:hlinkClick r:id="" action="ppaction://hlinkshowjump?jump=nextslide">
              <a:snd r:embed="rId5" name="Верно.wav"/>
            </a:hlinkClick>
          </p:cNvPr>
          <p:cNvSpPr/>
          <p:nvPr/>
        </p:nvSpPr>
        <p:spPr>
          <a:xfrm>
            <a:off x="5974384" y="2708920"/>
            <a:ext cx="2520280" cy="71438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rgbClr val="D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60 мес.</a:t>
            </a:r>
            <a:endParaRPr lang="ru-RU" sz="2800" b="1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" name="Скругленный прямоугольник 7">
            <a:hlinkClick r:id="" action="ppaction://noaction">
              <a:snd r:embed="rId6" name="Попробуй ещё.wav"/>
            </a:hlinkClick>
          </p:cNvPr>
          <p:cNvSpPr/>
          <p:nvPr/>
        </p:nvSpPr>
        <p:spPr>
          <a:xfrm>
            <a:off x="5970029" y="3780490"/>
            <a:ext cx="2520280" cy="71438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rgbClr val="D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17 мес.</a:t>
            </a:r>
            <a:endParaRPr lang="ru-RU" sz="2800" b="1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573143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86409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DA0000"/>
                </a:solidFill>
                <a:latin typeface="Calibri" pitchFamily="34" charset="0"/>
                <a:cs typeface="Calibri" pitchFamily="34" charset="0"/>
              </a:rPr>
              <a:t>Сколько часов в 120 минутах?</a:t>
            </a:r>
            <a:endParaRPr lang="ru-RU" sz="3200" b="1" dirty="0">
              <a:solidFill>
                <a:srgbClr val="DA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 flipH="1">
            <a:off x="2051720" y="1412776"/>
            <a:ext cx="3600400" cy="4896544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a:blipFill>
          <a:ln w="38100">
            <a:solidFill>
              <a:srgbClr val="D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>
            <a:hlinkClick r:id="" action="ppaction://hlinkshowjump?jump=nextslide">
              <a:snd r:embed="rId4" name="Да - это векрный ответ.wav"/>
            </a:hlinkClick>
          </p:cNvPr>
          <p:cNvSpPr/>
          <p:nvPr/>
        </p:nvSpPr>
        <p:spPr>
          <a:xfrm>
            <a:off x="5974384" y="1637350"/>
            <a:ext cx="2520280" cy="71438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rgbClr val="D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2 ч</a:t>
            </a:r>
            <a:endParaRPr lang="ru-RU" sz="2800" b="1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Скругленный прямоугольник 6">
            <a:hlinkClick r:id="" action="ppaction://noaction">
              <a:snd r:embed="rId5" name="ой-ой.wav"/>
            </a:hlinkClick>
          </p:cNvPr>
          <p:cNvSpPr/>
          <p:nvPr/>
        </p:nvSpPr>
        <p:spPr>
          <a:xfrm>
            <a:off x="5974384" y="2708920"/>
            <a:ext cx="2520280" cy="71438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rgbClr val="D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4 ч</a:t>
            </a:r>
            <a:endParaRPr lang="ru-RU" sz="2800" b="1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" name="Скругленный прямоугольник 7">
            <a:hlinkClick r:id="" action="ppaction://noaction">
              <a:snd r:embed="rId6" name="Попробуй ещё.wav"/>
            </a:hlinkClick>
          </p:cNvPr>
          <p:cNvSpPr/>
          <p:nvPr/>
        </p:nvSpPr>
        <p:spPr>
          <a:xfrm>
            <a:off x="5970029" y="3780490"/>
            <a:ext cx="2520280" cy="71438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rgbClr val="D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10 ч</a:t>
            </a:r>
            <a:endParaRPr lang="ru-RU" sz="2800" b="1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19071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86409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DA0000"/>
                </a:solidFill>
                <a:latin typeface="Calibri" pitchFamily="34" charset="0"/>
                <a:cs typeface="Calibri" pitchFamily="34" charset="0"/>
              </a:rPr>
              <a:t>Сколько минут в четверти часа?</a:t>
            </a:r>
            <a:endParaRPr lang="ru-RU" sz="3200" b="1" dirty="0">
              <a:solidFill>
                <a:srgbClr val="DA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 flipH="1">
            <a:off x="2051720" y="1412776"/>
            <a:ext cx="3600400" cy="4896544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a:blipFill>
          <a:ln w="38100">
            <a:solidFill>
              <a:srgbClr val="D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>
            <a:hlinkClick r:id="" action="ppaction://hlinkshowjump?jump=nextslide">
              <a:snd r:embed="rId4" name="Да - это векрный ответ.wav"/>
            </a:hlinkClick>
          </p:cNvPr>
          <p:cNvSpPr/>
          <p:nvPr/>
        </p:nvSpPr>
        <p:spPr>
          <a:xfrm>
            <a:off x="5974384" y="1637350"/>
            <a:ext cx="2520280" cy="71438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rgbClr val="D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15 минут</a:t>
            </a:r>
            <a:endParaRPr lang="ru-RU" sz="2800" b="1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Скругленный прямоугольник 6">
            <a:hlinkClick r:id="" action="ppaction://noaction">
              <a:snd r:embed="rId5" name="ой-ой.wav"/>
            </a:hlinkClick>
          </p:cNvPr>
          <p:cNvSpPr/>
          <p:nvPr/>
        </p:nvSpPr>
        <p:spPr>
          <a:xfrm>
            <a:off x="5974384" y="2708920"/>
            <a:ext cx="2520280" cy="71438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rgbClr val="D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40 минут</a:t>
            </a:r>
            <a:endParaRPr lang="ru-RU" sz="2800" b="1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" name="Скругленный прямоугольник 7">
            <a:hlinkClick r:id="" action="ppaction://noaction">
              <a:snd r:embed="rId6" name="Попробуй ещё.wav"/>
            </a:hlinkClick>
          </p:cNvPr>
          <p:cNvSpPr/>
          <p:nvPr/>
        </p:nvSpPr>
        <p:spPr>
          <a:xfrm>
            <a:off x="5970029" y="3780490"/>
            <a:ext cx="2520280" cy="71438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rgbClr val="D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28 минут</a:t>
            </a:r>
            <a:endParaRPr lang="ru-RU" sz="2800" b="1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370159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86409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DA0000"/>
                </a:solidFill>
                <a:latin typeface="Calibri" pitchFamily="34" charset="0"/>
                <a:cs typeface="Calibri" pitchFamily="34" charset="0"/>
              </a:rPr>
              <a:t>Сколько веков составляют 1 200 лет?</a:t>
            </a:r>
            <a:endParaRPr lang="ru-RU" sz="3200" b="1" dirty="0">
              <a:solidFill>
                <a:srgbClr val="DA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 flipH="1">
            <a:off x="2051720" y="1412776"/>
            <a:ext cx="3600400" cy="4896544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a:blipFill>
          <a:ln w="38100">
            <a:solidFill>
              <a:srgbClr val="D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>
            <a:hlinkClick r:id="" action="ppaction://noaction">
              <a:snd r:embed="rId4" name="Какой ты не внимательный.wav"/>
            </a:hlinkClick>
          </p:cNvPr>
          <p:cNvSpPr/>
          <p:nvPr/>
        </p:nvSpPr>
        <p:spPr>
          <a:xfrm>
            <a:off x="5974384" y="1637350"/>
            <a:ext cx="2520280" cy="71438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rgbClr val="D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100 в.</a:t>
            </a:r>
            <a:endParaRPr lang="ru-RU" sz="2800" b="1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Скругленный прямоугольник 6">
            <a:hlinkClick r:id="" action="ppaction://noaction">
              <a:snd r:embed="rId5" name="ой-ой.wav"/>
            </a:hlinkClick>
          </p:cNvPr>
          <p:cNvSpPr/>
          <p:nvPr/>
        </p:nvSpPr>
        <p:spPr>
          <a:xfrm>
            <a:off x="5974384" y="2708920"/>
            <a:ext cx="2520280" cy="71438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rgbClr val="D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120 в.</a:t>
            </a:r>
            <a:endParaRPr lang="ru-RU" sz="2800" b="1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" name="Скругленный прямоугольник 7">
            <a:hlinkClick r:id="" action="ppaction://hlinkshowjump?jump=nextslide">
              <a:snd r:embed="rId6" name="Да - это векрный ответ.wav"/>
            </a:hlinkClick>
          </p:cNvPr>
          <p:cNvSpPr/>
          <p:nvPr/>
        </p:nvSpPr>
        <p:spPr>
          <a:xfrm>
            <a:off x="5970029" y="3780490"/>
            <a:ext cx="2520280" cy="71438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rgbClr val="D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12 в.</a:t>
            </a:r>
            <a:endParaRPr lang="ru-RU" sz="2800" b="1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653007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864096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D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sna" pitchFamily="2" charset="0"/>
              </a:rPr>
              <a:t>Ура! Подарок готов!</a:t>
            </a:r>
            <a:r>
              <a:rPr lang="ru-RU" sz="3600" b="1" dirty="0">
                <a:solidFill>
                  <a:srgbClr val="D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sna" pitchFamily="2" charset="0"/>
              </a:rPr>
              <a:t> </a:t>
            </a:r>
            <a:r>
              <a:rPr lang="ru-RU" sz="3600" b="1" dirty="0" smtClean="0">
                <a:solidFill>
                  <a:srgbClr val="D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sna" pitchFamily="2" charset="0"/>
              </a:rPr>
              <a:t>Спасибо за помощь!</a:t>
            </a:r>
            <a:endParaRPr lang="ru-RU" sz="3600" b="1" dirty="0">
              <a:solidFill>
                <a:srgbClr val="DA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sna" pitchFamily="2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 flipH="1">
            <a:off x="2051720" y="1412776"/>
            <a:ext cx="3600400" cy="4896544"/>
          </a:xfrm>
          <a:prstGeom prst="rect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a:blipFill>
          <a:ln w="38100">
            <a:solidFill>
              <a:srgbClr val="D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множение 5">
            <a:hlinkClick r:id="" action="ppaction://hlinkshowjump?jump=endshow"/>
          </p:cNvPr>
          <p:cNvSpPr/>
          <p:nvPr/>
        </p:nvSpPr>
        <p:spPr>
          <a:xfrm>
            <a:off x="8244408" y="4149080"/>
            <a:ext cx="540000" cy="540000"/>
          </a:xfrm>
          <a:prstGeom prst="mathMultiply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DA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82930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Другая 5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D20000"/>
      </a:hlink>
      <a:folHlink>
        <a:srgbClr val="FFDDDD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380</TotalTime>
  <Words>66</Words>
  <Application>Microsoft Office PowerPoint</Application>
  <PresentationFormat>Экран (4:3)</PresentationFormat>
  <Paragraphs>18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Vesna</vt:lpstr>
      <vt:lpstr>Times New Roman</vt:lpstr>
      <vt:lpstr>Calibri</vt:lpstr>
      <vt:lpstr>Тема Office</vt:lpstr>
      <vt:lpstr>Ребята! Мы приготовили подарок своим друзьям, но не раскрасили его. Помогите нам в этом. Отвечайте на вопросы и картинка постепенно раскрасится</vt:lpstr>
      <vt:lpstr>Сколько месяцев в 5 годах?</vt:lpstr>
      <vt:lpstr>Сколько часов в 120 минутах?</vt:lpstr>
      <vt:lpstr>Сколько минут в четверти часа?</vt:lpstr>
      <vt:lpstr>Сколько веков составляют 1 200 лет?</vt:lpstr>
      <vt:lpstr>Ура! Подарок готов! Спасибо за помощь!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Величины-1</dc:title>
  <dc:creator>Фокина Лидия Петровна</dc:creator>
  <cp:keywords>Интерактивная игра</cp:keywords>
  <cp:lastModifiedBy>USER</cp:lastModifiedBy>
  <cp:revision>49</cp:revision>
  <dcterms:created xsi:type="dcterms:W3CDTF">2013-08-23T08:38:35Z</dcterms:created>
  <dcterms:modified xsi:type="dcterms:W3CDTF">2016-11-29T12:34:53Z</dcterms:modified>
</cp:coreProperties>
</file>