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03348-DA5C-4692-9FB5-06DEFD3A65A6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C68DA-8688-4614-9C7A-E539FAB5F1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285728"/>
            <a:ext cx="3786214" cy="1470025"/>
          </a:xfrm>
        </p:spPr>
        <p:txBody>
          <a:bodyPr>
            <a:normAutofit fontScale="90000"/>
          </a:bodyPr>
          <a:lstStyle/>
          <a:p>
            <a:r>
              <a:rPr lang="ru-RU" sz="9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9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гуана</a:t>
            </a:r>
            <a:endParaRPr lang="ru-RU" sz="96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5470827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</a:t>
            </a:r>
            <a:r>
              <a:rPr lang="ru-RU" i="1" dirty="0" err="1" smtClean="0"/>
              <a:t>Круссер</a:t>
            </a:r>
            <a:r>
              <a:rPr lang="ru-RU" i="1" dirty="0" smtClean="0"/>
              <a:t> Сергея</a:t>
            </a:r>
            <a:r>
              <a:rPr lang="ru-RU" i="1" dirty="0" smtClean="0"/>
              <a:t>, </a:t>
            </a:r>
            <a:r>
              <a:rPr lang="ru-RU" dirty="0" smtClean="0"/>
              <a:t>ученика</a:t>
            </a:r>
            <a:r>
              <a:rPr lang="ru-RU" dirty="0"/>
              <a:t> </a:t>
            </a:r>
            <a:r>
              <a:rPr lang="ru-RU" dirty="0" smtClean="0"/>
              <a:t>3 класса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928670"/>
            <a:ext cx="61436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Игуаны, как ни одна другая группа современных ящериц, имеют огромное разнообразие жизненных форм и связанных с ними различий в строении тела</a:t>
            </a:r>
          </a:p>
        </p:txBody>
      </p:sp>
      <p:pic>
        <p:nvPicPr>
          <p:cNvPr id="6" name="Рисунок 5" descr="iguan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3286124"/>
            <a:ext cx="3214710" cy="2411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	Среди </a:t>
            </a:r>
            <a:r>
              <a:rPr lang="ru-RU" sz="2800" dirty="0">
                <a:solidFill>
                  <a:schemeClr val="bg1"/>
                </a:solidFill>
              </a:rPr>
              <a:t>них встречается множество лесных, кустарниковых, горных, скальных, пустынных, степных и полуводных видов, обладающих хорошо выраженными чертами специализации. Игуаны обладают вполне развитыми глазами с подвижными веками; у некоторых видов нижнее веко снабжено прозрачным окошком, позволяющим ящерице хорошо видеть с закрытыми </a:t>
            </a:r>
            <a:r>
              <a:rPr lang="ru-RU" sz="2800" dirty="0" smtClean="0">
                <a:solidFill>
                  <a:schemeClr val="bg1"/>
                </a:solidFill>
              </a:rPr>
              <a:t>глазами.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Сережа\Desktop\Для презентаций\iguan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105597"/>
            <a:ext cx="3491561" cy="2618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27574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 </a:t>
            </a:r>
            <a:r>
              <a:rPr lang="ru-RU" b="1" dirty="0"/>
              <a:t>Возможно, такое окошко выполняет роль "солнечных очков", снижая яркость света. По форме и строению тела игуан можно разделить на два основных типа, связанных промежуточными переходами.</a:t>
            </a:r>
          </a:p>
        </p:txBody>
      </p:sp>
      <p:pic>
        <p:nvPicPr>
          <p:cNvPr id="2050" name="Picture 2" descr="C:\Users\Сережа\Desktop\животные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924944"/>
            <a:ext cx="4802306" cy="3601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229600" cy="161448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</a:t>
            </a:r>
            <a:r>
              <a:rPr lang="ru-RU" b="1" dirty="0" smtClean="0">
                <a:solidFill>
                  <a:srgbClr val="00B0F0"/>
                </a:solidFill>
              </a:rPr>
              <a:t>У </a:t>
            </a:r>
            <a:r>
              <a:rPr lang="ru-RU" b="1" dirty="0">
                <a:solidFill>
                  <a:srgbClr val="00B0F0"/>
                </a:solidFill>
              </a:rPr>
              <a:t>многих видов на теле развиваются также разнообразные, часто весьма причудливые по форме кожные выросты и складки. </a:t>
            </a:r>
            <a:br>
              <a:rPr lang="ru-RU" b="1" dirty="0">
                <a:solidFill>
                  <a:srgbClr val="00B0F0"/>
                </a:solidFill>
              </a:rPr>
            </a:b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098" name="Picture 2" descr="C:\Users\Сережа\Desktop\животные\iогегрокг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495220"/>
            <a:ext cx="5158356" cy="4159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16632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Голова игуан покрыта обычно многочисленными неправильной формы щитками, спина же одета чрезвычайно разнообразной по виду чешуей.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Спасибо за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внимание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2" name="Picture 2" descr="C:\Users\Сережа\Desktop\животные\iрплп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643182"/>
            <a:ext cx="3583330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Сережа\Desktop\животные\ораспорлипмрарп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09" y="2500306"/>
            <a:ext cx="3619525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ov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73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Игуана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</vt:lpstr>
    </vt:vector>
  </TitlesOfParts>
  <Company>USN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Игуана</dc:title>
  <dc:creator>c400</dc:creator>
  <cp:lastModifiedBy>Нач школа</cp:lastModifiedBy>
  <cp:revision>12</cp:revision>
  <dcterms:created xsi:type="dcterms:W3CDTF">2014-11-27T17:15:25Z</dcterms:created>
  <dcterms:modified xsi:type="dcterms:W3CDTF">2016-11-29T07:46:48Z</dcterms:modified>
</cp:coreProperties>
</file>