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53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31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721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73459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0127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677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56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6354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742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64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65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34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305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281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44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29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78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4E752A-97C0-44A2-BCB1-6E72AE05DBC6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3877E8-EE12-4376-8D2F-4DEEF6D26A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18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rointerest.ru/indijskij-okean-interesnye-fakty/-&#1092;&#1072;&#1082;&#1090;&#1099;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Индийский океан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Немировской Алины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6341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uzluga.ru</a:t>
            </a:r>
            <a:r>
              <a:rPr lang="ru-RU" dirty="0" smtClean="0"/>
              <a:t>-про использование индийского океана</a:t>
            </a:r>
          </a:p>
          <a:p>
            <a:r>
              <a:rPr lang="en-US" dirty="0">
                <a:hlinkClick r:id="rId2"/>
              </a:rPr>
              <a:t>http://prointerest.ru/indijskij-okean-interesnye-fakty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>
                <a:hlinkClick r:id="rId2"/>
              </a:rPr>
              <a:t> -факты</a:t>
            </a:r>
            <a:endParaRPr lang="ru-RU" dirty="0" smtClean="0"/>
          </a:p>
          <a:p>
            <a:r>
              <a:rPr lang="en-US" dirty="0"/>
              <a:t>https://otvet.mail.ru/question/83272746-</a:t>
            </a:r>
            <a:r>
              <a:rPr lang="ru-RU" dirty="0"/>
              <a:t>основная </a:t>
            </a:r>
            <a:r>
              <a:rPr lang="ru-RU" dirty="0" smtClean="0"/>
              <a:t>информация</a:t>
            </a:r>
          </a:p>
          <a:p>
            <a:r>
              <a:rPr lang="ru-RU" dirty="0" smtClean="0"/>
              <a:t>Яндекс картинки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4339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95594" y="1467039"/>
            <a:ext cx="8689976" cy="2509213"/>
          </a:xfrm>
        </p:spPr>
        <p:txBody>
          <a:bodyPr/>
          <a:lstStyle/>
          <a:p>
            <a:r>
              <a:rPr lang="ru-RU" dirty="0" smtClean="0"/>
              <a:t>Спасибо за просмотр!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583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>План</a:t>
            </a:r>
            <a:r>
              <a:rPr lang="en-US" sz="8000" dirty="0" smtClean="0"/>
              <a:t>:</a:t>
            </a:r>
            <a:r>
              <a:rPr lang="ru-RU" sz="8000" dirty="0" smtClean="0"/>
              <a:t> </a:t>
            </a: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367092"/>
            <a:ext cx="11277600" cy="3424107"/>
          </a:xfrm>
          <a:ln>
            <a:noFill/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4000" b="1" i="1" dirty="0" smtClean="0"/>
          </a:p>
          <a:p>
            <a:r>
              <a:rPr lang="ru-RU" sz="4400" b="1" i="1" dirty="0" smtClean="0"/>
              <a:t>Географическое Положение </a:t>
            </a:r>
            <a:endParaRPr lang="ru-RU" sz="4400" b="1" i="1" dirty="0" smtClean="0"/>
          </a:p>
          <a:p>
            <a:r>
              <a:rPr lang="ru-RU" sz="4400" b="1" i="1" dirty="0" smtClean="0"/>
              <a:t>Климат</a:t>
            </a:r>
          </a:p>
          <a:p>
            <a:r>
              <a:rPr lang="ru-RU" sz="4400" b="1" i="1" dirty="0" smtClean="0"/>
              <a:t>Использование океана</a:t>
            </a:r>
          </a:p>
          <a:p>
            <a:r>
              <a:rPr lang="ru-RU" sz="4400" b="1" i="1" dirty="0" smtClean="0"/>
              <a:t>Течения</a:t>
            </a:r>
          </a:p>
          <a:p>
            <a:r>
              <a:rPr lang="ru-RU" sz="4400" b="1" i="1" dirty="0" smtClean="0"/>
              <a:t>Свойство вод</a:t>
            </a:r>
          </a:p>
          <a:p>
            <a:r>
              <a:rPr lang="ru-RU" sz="4400" b="1" i="1" dirty="0" smtClean="0"/>
              <a:t>Факты</a:t>
            </a:r>
            <a:endParaRPr lang="ru-RU" sz="4400" b="1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5687" y="2264632"/>
            <a:ext cx="5448300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68566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7285" y="692726"/>
            <a:ext cx="5777951" cy="1261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Географическое Положение индийского океана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5112327" y="2272146"/>
            <a:ext cx="6696343" cy="3519054"/>
          </a:xfrm>
        </p:spPr>
        <p:txBody>
          <a:bodyPr>
            <a:noAutofit/>
          </a:bodyPr>
          <a:lstStyle/>
          <a:p>
            <a:r>
              <a:rPr lang="ru-RU" sz="2000" dirty="0"/>
              <a:t> </a:t>
            </a:r>
            <a:r>
              <a:rPr lang="ru-RU" sz="2400" dirty="0"/>
              <a:t>Индийский </a:t>
            </a:r>
            <a:r>
              <a:rPr lang="ru-RU" sz="2400" dirty="0" smtClean="0"/>
              <a:t>океан третий по величине на Земле, после Тихого и Атлантического. Он расположен </a:t>
            </a:r>
            <a:r>
              <a:rPr lang="ru-RU" sz="2400" dirty="0"/>
              <a:t>целиком в восточном полушарии между Африкой - на западе, Евразией - на севере, </a:t>
            </a:r>
            <a:r>
              <a:rPr lang="ru-RU" sz="2400" dirty="0" smtClean="0"/>
              <a:t>Зондскими </a:t>
            </a:r>
            <a:r>
              <a:rPr lang="ru-RU" sz="2400" dirty="0"/>
              <a:t>островами и Австралией - на востоке, Антарктидой - на юге. </a:t>
            </a:r>
            <a:r>
              <a:rPr lang="ru-RU" sz="2400" dirty="0" smtClean="0"/>
              <a:t>Береговая </a:t>
            </a:r>
            <a:r>
              <a:rPr lang="ru-RU" sz="2400" dirty="0"/>
              <a:t>линия расчленена слабо. В океане восемь морей, есть большие заливы</a:t>
            </a:r>
            <a:r>
              <a:rPr lang="ru-RU" sz="2000" dirty="0"/>
              <a:t>. 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73928"/>
            <a:ext cx="5299552" cy="2715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55677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90176" y="0"/>
            <a:ext cx="5154516" cy="140424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Климат</a:t>
            </a:r>
            <a:endParaRPr lang="ru-RU" sz="54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1467957" y="1542793"/>
            <a:ext cx="9033790" cy="4433455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Основная часть Индийского океана лежит в экваториальном, субэкваториальном и тропическом поясах, только южная часть охватывает высокие широты, вплоть до субантарктических. Главная особенность климата океана - сезонные ветры муссоны в его северной части, которая подвержена значительному влиянию суши. Поэтому в северной части океана два сезона года - теплая, тихая солнечная зима и жаркое, облачное, дождливое, штормовое лето.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6922" y="110836"/>
            <a:ext cx="9961896" cy="66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3513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812" y="2394216"/>
            <a:ext cx="10364451" cy="1596177"/>
          </a:xfrm>
        </p:spPr>
        <p:txBody>
          <a:bodyPr/>
          <a:lstStyle/>
          <a:p>
            <a:r>
              <a:rPr lang="ru-RU" dirty="0" smtClean="0"/>
              <a:t>Использование индийского океана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302836" cy="689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598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3491" y="452262"/>
            <a:ext cx="3325716" cy="1154865"/>
          </a:xfrm>
        </p:spPr>
        <p:txBody>
          <a:bodyPr/>
          <a:lstStyle/>
          <a:p>
            <a:r>
              <a:rPr lang="ru-RU" dirty="0" smtClean="0"/>
              <a:t>Течения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866854" y="1454725"/>
            <a:ext cx="5514735" cy="4130690"/>
          </a:xfrm>
        </p:spPr>
        <p:txBody>
          <a:bodyPr>
            <a:noAutofit/>
          </a:bodyPr>
          <a:lstStyle/>
          <a:p>
            <a:r>
              <a:rPr lang="ru-RU" dirty="0"/>
              <a:t>В северной части океана на образование течений влияет смена муссонов, которая перестраивает систему течений по сезонам года: летнее муссонное - в направлении с запада на восток, зимнее - с востока на запад. В южной части океана наиболее значительны Южное Пассатное течение и течение Западных ветров.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866" y="1454725"/>
            <a:ext cx="5000625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929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52335" y="452262"/>
            <a:ext cx="10364451" cy="1596177"/>
          </a:xfrm>
        </p:spPr>
        <p:txBody>
          <a:bodyPr/>
          <a:lstStyle/>
          <a:p>
            <a:r>
              <a:rPr lang="ru-RU" dirty="0"/>
              <a:t>Свойства 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7192" y="1729783"/>
            <a:ext cx="6636953" cy="3188581"/>
          </a:xfrm>
        </p:spPr>
        <p:txBody>
          <a:bodyPr>
            <a:noAutofit/>
          </a:bodyPr>
          <a:lstStyle/>
          <a:p>
            <a:r>
              <a:rPr lang="ru-RU" dirty="0"/>
              <a:t>Средняя температура поверхностных вод +17°С. Несколько пониженная средняя температура объясняется сильным охлаждающим влиянием антарктических вод. Северная часть океана хорошо прогревается, лишена притока холодных вод и поэтому самая теплая. Летом температура воды в Персидском заливе поднимается до +34°С. В южном полушарии температура вод постепенно понижается с увеличением широты. Соленость поверхностных вод во многих районах выше, чем средняя, а в Красном море особенно велика (до 42 промилле) 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4145" y="2271129"/>
            <a:ext cx="4885253" cy="32568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7505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38" y="0"/>
            <a:ext cx="10364451" cy="1596177"/>
          </a:xfrm>
        </p:spPr>
        <p:txBody>
          <a:bodyPr/>
          <a:lstStyle/>
          <a:p>
            <a:r>
              <a:rPr lang="ru-RU" dirty="0" smtClean="0"/>
              <a:t>Факты об индийском океане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1484" y="1494255"/>
            <a:ext cx="10364452" cy="449090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 Индийский океан — первый океан, обнаруженный первооткрывателями. Одним из первых его пересек </a:t>
            </a:r>
            <a:r>
              <a:rPr lang="ru-RU" dirty="0" err="1"/>
              <a:t>Васко</a:t>
            </a:r>
            <a:r>
              <a:rPr lang="ru-RU" dirty="0"/>
              <a:t> да Гама.</a:t>
            </a:r>
          </a:p>
          <a:p>
            <a:endParaRPr lang="ru-RU" dirty="0"/>
          </a:p>
          <a:p>
            <a:r>
              <a:rPr lang="ru-RU" dirty="0"/>
              <a:t>2. Название океана отражает стремление первых исследователей найти с его помощью путь в неизведанную страну — Индию. Ранее же океан назывался Восточным.</a:t>
            </a:r>
          </a:p>
          <a:p>
            <a:endParaRPr lang="ru-RU" dirty="0"/>
          </a:p>
          <a:p>
            <a:r>
              <a:rPr lang="ru-RU" dirty="0"/>
              <a:t>3. Интересным фактом об Индийском океане является периодическое появление на его поверхности светящихся кругов, которые исчезают через некоторое время. На данный момент явление не было исследовано в должной мере, однако, по одной из версий ученых, это планктон, которых иногда всплывает к поверхности. Правильная же форма кругов и свечение объяснения до сих не получили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510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8981" y="692727"/>
            <a:ext cx="10515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4. В Индийском океане находятся самые большие комплексы морских кораллов.</a:t>
            </a:r>
          </a:p>
          <a:p>
            <a:endParaRPr lang="ru-RU" sz="2400" dirty="0"/>
          </a:p>
          <a:p>
            <a:r>
              <a:rPr lang="ru-RU" sz="2400" dirty="0"/>
              <a:t>5. Индийский океан – это место жительства одного из самых ядовитых существ — голубокольчатого осьминога. Особи этого осьминога не больше 5 см в диаметре, однако при поражении человек погибает всего в течение 2 часов от удушья. Спасти пострадавшего может помочь лишь искусственная вентиляция легких, которая должна продолжаться до тех пор, пока часть яда не будет выведена из организма. </a:t>
            </a:r>
            <a:endParaRPr lang="ru-RU" sz="2400" dirty="0" smtClean="0"/>
          </a:p>
          <a:p>
            <a:r>
              <a:rPr lang="ru-RU" sz="2400" dirty="0"/>
              <a:t>6</a:t>
            </a:r>
            <a:r>
              <a:rPr lang="ru-RU" sz="2400" dirty="0" smtClean="0"/>
              <a:t>. </a:t>
            </a:r>
            <a:r>
              <a:rPr lang="ru-RU" sz="2400" dirty="0"/>
              <a:t>На юго-западе Индийского океана, недалеко от Мадагаскара (остров Маврикий) существует очень интересное природное явление — «подводный водопад». Несмотря на то, что это всего лишь иллюзия, эффект такой водопад производит действительно потрясающий. Эта иллюзия возникает благодаря иловым отложениям и стокам песка в воде.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233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78</TotalTime>
  <Words>544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Капля</vt:lpstr>
      <vt:lpstr>Индийский океан</vt:lpstr>
      <vt:lpstr>План:                </vt:lpstr>
      <vt:lpstr>Географическое Положение индийского океана</vt:lpstr>
      <vt:lpstr>Климат</vt:lpstr>
      <vt:lpstr>Использование индийского океана</vt:lpstr>
      <vt:lpstr>Течения</vt:lpstr>
      <vt:lpstr>Свойства вод</vt:lpstr>
      <vt:lpstr>Факты об индийском океане</vt:lpstr>
      <vt:lpstr>Слайд 9</vt:lpstr>
      <vt:lpstr>Интернет ресурсы</vt:lpstr>
      <vt:lpstr>Спасибо за просмотр!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Индийский океан</dc:title>
  <dc:creator>ALINA</dc:creator>
  <cp:lastModifiedBy>MS</cp:lastModifiedBy>
  <cp:revision>10</cp:revision>
  <dcterms:created xsi:type="dcterms:W3CDTF">2016-11-27T13:00:44Z</dcterms:created>
  <dcterms:modified xsi:type="dcterms:W3CDTF">2016-11-29T16:10:07Z</dcterms:modified>
</cp:coreProperties>
</file>