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00FF"/>
    <a:srgbClr val="CC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49B50-1625-4C43-BEB3-FEC536CBEAE9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FCB0E-CCED-4808-8981-9EAF1BCAB6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8667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 userDrawn="1"/>
        </p:nvSpPr>
        <p:spPr>
          <a:xfrm>
            <a:off x="457200" y="762000"/>
            <a:ext cx="8229600" cy="2590800"/>
          </a:xfrm>
          <a:prstGeom prst="horizontalScroll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848600" cy="1981200"/>
          </a:xfrm>
        </p:spPr>
        <p:txBody>
          <a:bodyPr>
            <a:noAutofit/>
          </a:bodyPr>
          <a:lstStyle>
            <a:lvl1pPr>
              <a:defRPr sz="5400">
                <a:latin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1000" y="1600200"/>
            <a:ext cx="8382000" cy="44958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 Diagonal Corner Rectangle 6"/>
          <p:cNvSpPr/>
          <p:nvPr userDrawn="1"/>
        </p:nvSpPr>
        <p:spPr>
          <a:xfrm>
            <a:off x="381000" y="228600"/>
            <a:ext cx="8382000" cy="1219200"/>
          </a:xfrm>
          <a:prstGeom prst="round2DiagRect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/>
          <p:cNvSpPr/>
          <p:nvPr userDrawn="1"/>
        </p:nvSpPr>
        <p:spPr>
          <a:xfrm>
            <a:off x="228600" y="228600"/>
            <a:ext cx="6705600" cy="5029200"/>
          </a:xfrm>
          <a:prstGeom prst="frame">
            <a:avLst/>
          </a:prstGeo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5486400" cy="56673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38199"/>
            <a:ext cx="5486400" cy="3810001"/>
          </a:xfrm>
          <a:gradFill>
            <a:gsLst>
              <a:gs pos="0">
                <a:srgbClr val="99FF33">
                  <a:alpha val="23000"/>
                </a:srgbClr>
              </a:gs>
              <a:gs pos="50000">
                <a:schemeClr val="bg1">
                  <a:alpha val="17000"/>
                </a:schemeClr>
              </a:gs>
              <a:gs pos="100000">
                <a:schemeClr val="tx2">
                  <a:lumMod val="75000"/>
                  <a:alpha val="59000"/>
                </a:schemeClr>
              </a:gs>
            </a:gsLst>
            <a:lin ang="5400000" scaled="0"/>
          </a:gra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4200" y="381000"/>
            <a:ext cx="2209800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A28D-2C6C-406E-9C6A-7FA711C763BE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E4E0B-2665-4EC9-BA47-B239D34E82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1" descr="B_B"/>
          <p:cNvPicPr>
            <a:picLocks noChangeAspect="1" noChangeArrowheads="1" noCrop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6200" y="5638800"/>
            <a:ext cx="1524000" cy="1143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7" presetClass="entr" presetSubtype="0" fill="hold" nodeType="click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9FF3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Ребусы по информатике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581400"/>
            <a:ext cx="8856984" cy="17526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по дисциплине: «Информатика и информационно-коммуникационные технологии»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1 курса</a:t>
            </a:r>
          </a:p>
          <a:p>
            <a:pPr algn="l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-75585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Новороссийский колледж строительства и экономики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661248"/>
            <a:ext cx="54291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r>
              <a:rPr lang="ru-RU" sz="3200" dirty="0" smtClean="0">
                <a:solidFill>
                  <a:srgbClr val="FFFF00"/>
                </a:solidFill>
              </a:rPr>
              <a:t>: 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Ильичева Т.Е.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8" y="1657350"/>
            <a:ext cx="91154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332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3" y="1909763"/>
            <a:ext cx="88296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0514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2038" y="2614613"/>
            <a:ext cx="70199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940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76488" y="2571750"/>
            <a:ext cx="4391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942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24013" y="2624138"/>
            <a:ext cx="58959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5215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09738" y="2576513"/>
            <a:ext cx="57245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53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43138" y="2647950"/>
            <a:ext cx="46577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198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24025"/>
            <a:ext cx="95535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9473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0138" y="1938338"/>
            <a:ext cx="69437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1113" y="1933575"/>
            <a:ext cx="65817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3" y="332656"/>
            <a:ext cx="835292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0" y="508518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Клавиатура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5863" y="1676400"/>
            <a:ext cx="67722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8763" y="2309813"/>
            <a:ext cx="60864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783907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1680" y="508518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Исполнитель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85534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508518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Накопитель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0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88640"/>
            <a:ext cx="9036496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508518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Монитор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6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871296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07704" y="5013176"/>
            <a:ext cx="6948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6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8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1525" y="1924050"/>
            <a:ext cx="76009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200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3" y="1890713"/>
            <a:ext cx="78009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2598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1975" y="1957388"/>
            <a:ext cx="80200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1802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5_Vis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Anim-15_Vista</Template>
  <TotalTime>185</TotalTime>
  <Words>25</Words>
  <Application>Microsoft Office PowerPoint</Application>
  <PresentationFormat>Экран (4:3)</PresentationFormat>
  <Paragraphs>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Anim-15_Vista</vt:lpstr>
      <vt:lpstr>Ребусы по информатике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Модуляция сигнала</dc:title>
  <dc:subject>Анимированный шаблон</dc:subject>
  <dc:creator>фы</dc:creator>
  <dc:description>http://freeppt.ru/ - презентации по культуре и искусству, шаблоны PowerPoint.</dc:description>
  <cp:lastModifiedBy>user</cp:lastModifiedBy>
  <cp:revision>33</cp:revision>
  <dcterms:created xsi:type="dcterms:W3CDTF">2012-12-11T15:22:51Z</dcterms:created>
  <dcterms:modified xsi:type="dcterms:W3CDTF">2016-11-29T12:04:03Z</dcterms:modified>
</cp:coreProperties>
</file>