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65" r:id="rId2"/>
    <p:sldId id="262" r:id="rId3"/>
    <p:sldId id="263" r:id="rId4"/>
    <p:sldId id="264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46" autoAdjust="0"/>
  </p:normalViewPr>
  <p:slideViewPr>
    <p:cSldViewPr>
      <p:cViewPr varScale="1">
        <p:scale>
          <a:sx n="81" d="100"/>
          <a:sy n="81" d="100"/>
        </p:scale>
        <p:origin x="12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8884A-3F32-4E7B-B4EE-1CE406CF0D79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9AFB5-393F-4845-970D-3C3D2F288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70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9AFB5-393F-4845-970D-3C3D2F288A2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5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1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</a:t>
            </a:r>
            <a:br>
              <a:rPr lang="ru-RU" sz="1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Тюменской области «Агротехнологический  колледж»</a:t>
            </a:r>
            <a:endParaRPr lang="ru-RU" sz="1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786058"/>
            <a:ext cx="3786214" cy="19288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Высшее педагогическое образование.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первой квалификационной  категории.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 стаж   19 лет.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1428728" y="1714488"/>
            <a:ext cx="6357982" cy="6429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Ионина Алла Владимировна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Администратор\Рабочий стол\фото дня\P10103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8" y="2429272"/>
            <a:ext cx="3927475" cy="29456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«Методическое обеспечение преподаваемых дисциплин (МДК)»</a:t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222874"/>
              </p:ext>
            </p:extLst>
          </p:nvPr>
        </p:nvGraphicFramePr>
        <p:xfrm>
          <a:off x="457200" y="476671"/>
          <a:ext cx="8229600" cy="595301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04732"/>
                <a:gridCol w="1929434"/>
                <a:gridCol w="856952"/>
                <a:gridCol w="901426"/>
                <a:gridCol w="1026715"/>
                <a:gridCol w="1054240"/>
                <a:gridCol w="832381"/>
                <a:gridCol w="1223720"/>
              </a:tblGrid>
              <a:tr h="158088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дисциплин (МДК) в соответствии с тарификацией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рабочей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календарн-тематического планирования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поурочных планов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методических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пособий, указаний, рекомендаций для обучающихся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Наличие комплекта оценочных средств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Другое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628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МДК.01.01 Технология обработки сырья и приготовления блюд из овощей и грибов.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(6 шт.), карточки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заданиями       (5 шт.).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59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МДК.02.01 Технология подготовки сырья и приготовления блюд и гарниров из круп,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бобовых, макаронных изделий, яиц, творога, теста.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(12 шт.), карточки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заданиями       (4 шт.).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494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ОП.01 Основы микробиологии,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санитарии, и гигиены в пищевом производстве.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Раздаточный материал (таблица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6 шт.).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45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ОП.02 Физиология питания с основами товароведения продовольственных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товаров.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Раздаточный материал (рисунки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 шт.)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45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МДК.09.01 Технология приготовления блюд 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современной  кухни.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(5 шт.),.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«Результативность качества освоения преподаваемых дисциплин (МДК)»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633208"/>
              </p:ext>
            </p:extLst>
          </p:nvPr>
        </p:nvGraphicFramePr>
        <p:xfrm>
          <a:off x="251520" y="1071546"/>
          <a:ext cx="8640964" cy="518324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32052"/>
                <a:gridCol w="1897205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455980"/>
                <a:gridCol w="383967"/>
              </a:tblGrid>
              <a:tr h="642942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дисциплин (МДК) в соответствии с тарификацией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 2014 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2014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кач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081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МДК.01.01 Технология обработки сырья и приготовления блюд из овощей и грибов.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МДК.02.01 Технология подготовки сырья и приготовления блюд и гарниров из круп,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бобовых, макаронных изделий, яиц, творога, теста.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679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ОП.01 Основы микробиологии,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санитарии, и гигиены в пищевом производстве.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793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ОП.02 Физиология питания с основами товароведения продовольственных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товаров.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9066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МДК.09.01 Технология приготовления блюд 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современной  кухни.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«Организация внеучебной деятельности по преподаваемым дисциплинам (МДК)»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930459"/>
              </p:ext>
            </p:extLst>
          </p:nvPr>
        </p:nvGraphicFramePr>
        <p:xfrm>
          <a:off x="285720" y="857272"/>
          <a:ext cx="8572560" cy="57150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32049"/>
                <a:gridCol w="2232248"/>
                <a:gridCol w="853809"/>
                <a:gridCol w="802375"/>
                <a:gridCol w="905243"/>
                <a:gridCol w="853809"/>
                <a:gridCol w="853809"/>
                <a:gridCol w="853809"/>
                <a:gridCol w="785409"/>
              </a:tblGrid>
              <a:tr h="62248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дисциплин (МДК) в соответствии с тарификацией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 2014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2014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 2015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105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МДК.01.01 Технология обработки сырья и приготовления блюд из овощей и грибов.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Викторина «Кулинарный поединок».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319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МДК.02.01 Технология подготовки сырья и приготовления блюд и гарниров из круп,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бобовых, макаронных изделий, яиц, творога, теста.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профессионального мастерства (приготовление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салатов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на ПОП «Белые росы»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09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ОП.01 Основы микробиологии,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санитарии, и гигиены в пищевом производстве.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Викторина «Гигиена может быть весёлой»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105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ОП.02 Физиология питания с основами товароведения продовольственных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товаров.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«Здоровое питание».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09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МДК.09.01 Технология приготовления блюд 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современной  кухни.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«День профессиональной дисциплине».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7681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«Самооценка результатов профессиональной деятельности»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786" y="1643050"/>
            <a:ext cx="4143403" cy="20002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олимпиаде  2014;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мастер – классов: «Кулинарный поединок», «Очумелые ручки»;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Открытый урок «Приготовление блюд из творога»;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Прохождение стажировки в </a:t>
            </a:r>
          </a:p>
          <a:p>
            <a:pPr marL="285750" indent="-285750"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ООО «Для Вас».</a:t>
            </a:r>
          </a:p>
          <a:p>
            <a:pPr marL="285750" indent="-285750"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00100" y="785794"/>
            <a:ext cx="3960440" cy="7143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915605"/>
            <a:ext cx="3071834" cy="1775319"/>
          </a:xfrm>
          <a:prstGeom prst="rect">
            <a:avLst/>
          </a:prstGeom>
        </p:spPr>
      </p:pic>
      <p:pic>
        <p:nvPicPr>
          <p:cNvPr id="6" name="Picture 3" descr="C:\Documents and Settings\Администратор\Рабочий стол\IMG_20150127_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6822" y="2879524"/>
            <a:ext cx="1395706" cy="1822910"/>
          </a:xfrm>
          <a:prstGeom prst="rect">
            <a:avLst/>
          </a:prstGeom>
          <a:noFill/>
        </p:spPr>
      </p:pic>
      <p:pic>
        <p:nvPicPr>
          <p:cNvPr id="7" name="Picture 15" descr="C:\Documents and Settings\Администратор\Рабочий стол\ююю 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00992" y="4414652"/>
            <a:ext cx="1614113" cy="2357454"/>
          </a:xfrm>
          <a:prstGeom prst="rect">
            <a:avLst/>
          </a:prstGeom>
          <a:noFill/>
        </p:spPr>
      </p:pic>
      <p:pic>
        <p:nvPicPr>
          <p:cNvPr id="8" name="Picture 15" descr="C:\Documents and Settings\Администратор\Рабочий стол\фото дня\Новая папка\IMG_866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769513"/>
            <a:ext cx="2571768" cy="1588445"/>
          </a:xfrm>
          <a:prstGeom prst="rect">
            <a:avLst/>
          </a:prstGeom>
          <a:noFill/>
        </p:spPr>
      </p:pic>
      <p:pic>
        <p:nvPicPr>
          <p:cNvPr id="9" name="Picture 10" descr="C:\Documents and Settings\Администратор\Рабочий стол\Новая папка\IMG_862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786190"/>
            <a:ext cx="2454406" cy="185738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727" y="2819204"/>
            <a:ext cx="1341693" cy="183883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439</TotalTime>
  <Words>561</Words>
  <Application>Microsoft Office PowerPoint</Application>
  <PresentationFormat>Экран (4:3)</PresentationFormat>
  <Paragraphs>254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Times New Roman</vt:lpstr>
      <vt:lpstr>Verdana</vt:lpstr>
      <vt:lpstr>Wingdings</vt:lpstr>
      <vt:lpstr>Wingdings 2</vt:lpstr>
      <vt:lpstr>Аспект</vt:lpstr>
      <vt:lpstr>Государственное автономное профессиональное образовательное учреждение  Тюменской области «Агротехнологический  колледж»</vt:lpstr>
      <vt:lpstr>          «Методическое обеспечение преподаваемых дисциплин (МДК)» </vt:lpstr>
      <vt:lpstr>    «Результативность качества освоения преподаваемых дисциплин (МДК)» </vt:lpstr>
      <vt:lpstr>«Организация внеучебной деятельности по преподаваемым дисциплинам (МДК)»</vt:lpstr>
      <vt:lpstr>  «Самооценка результатов профессиональной деятельности»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Ионина Алла Владимировна</dc:title>
  <dc:creator>User</dc:creator>
  <cp:lastModifiedBy>User</cp:lastModifiedBy>
  <cp:revision>76</cp:revision>
  <dcterms:modified xsi:type="dcterms:W3CDTF">2016-11-29T06:37:14Z</dcterms:modified>
</cp:coreProperties>
</file>