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64E04-EFD9-4039-B301-63F641333A82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56A19-61A8-415C-A58C-B6CA0820EC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515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64E04-EFD9-4039-B301-63F641333A82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56A19-61A8-415C-A58C-B6CA0820EC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957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64E04-EFD9-4039-B301-63F641333A82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56A19-61A8-415C-A58C-B6CA0820EC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825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64E04-EFD9-4039-B301-63F641333A82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56A19-61A8-415C-A58C-B6CA0820EC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918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64E04-EFD9-4039-B301-63F641333A82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56A19-61A8-415C-A58C-B6CA0820EC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376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64E04-EFD9-4039-B301-63F641333A82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56A19-61A8-415C-A58C-B6CA0820EC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489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64E04-EFD9-4039-B301-63F641333A82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56A19-61A8-415C-A58C-B6CA0820EC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510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64E04-EFD9-4039-B301-63F641333A82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56A19-61A8-415C-A58C-B6CA0820EC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399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64E04-EFD9-4039-B301-63F641333A82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56A19-61A8-415C-A58C-B6CA0820EC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669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64E04-EFD9-4039-B301-63F641333A82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56A19-61A8-415C-A58C-B6CA0820EC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133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64E04-EFD9-4039-B301-63F641333A82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56A19-61A8-415C-A58C-B6CA0820EC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868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64E04-EFD9-4039-B301-63F641333A82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56A19-61A8-415C-A58C-B6CA0820EC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616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772400" cy="1470025"/>
          </a:xfrm>
        </p:spPr>
        <p:txBody>
          <a:bodyPr/>
          <a:lstStyle/>
          <a:p>
            <a:r>
              <a:rPr lang="ru-RU" b="1" dirty="0"/>
              <a:t>Исаак Ньютон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700808"/>
            <a:ext cx="5715000" cy="393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4239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Биография.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Великий английский физик, математик и астроном. Автор фундаментального труда «Математические начала натуральной философии» (лат. </a:t>
            </a:r>
            <a:r>
              <a:rPr lang="ru-RU" dirty="0" err="1"/>
              <a:t>Philosophiae</a:t>
            </a:r>
            <a:r>
              <a:rPr lang="ru-RU" dirty="0"/>
              <a:t> </a:t>
            </a:r>
            <a:r>
              <a:rPr lang="ru-RU" dirty="0" err="1"/>
              <a:t>Naturalis</a:t>
            </a:r>
            <a:r>
              <a:rPr lang="ru-RU" dirty="0"/>
              <a:t> </a:t>
            </a:r>
            <a:r>
              <a:rPr lang="ru-RU" dirty="0" err="1"/>
              <a:t>Principia</a:t>
            </a:r>
            <a:r>
              <a:rPr lang="ru-RU" dirty="0"/>
              <a:t> </a:t>
            </a:r>
            <a:r>
              <a:rPr lang="ru-RU" dirty="0" err="1"/>
              <a:t>Mathematica</a:t>
            </a:r>
            <a:r>
              <a:rPr lang="ru-RU" dirty="0"/>
              <a:t>), в котором он описал закон всемирного тяготения и так называемые Законы Ньютона, заложившие основы классической механики. Разработал дифференциальное и интегральное исчисление, теорию цветности и многие другие математические и физические теории</a:t>
            </a:r>
            <a:r>
              <a:rPr lang="ru-RU" dirty="0" smtClean="0"/>
              <a:t>.</a:t>
            </a:r>
            <a:r>
              <a:rPr lang="ru-RU" dirty="0"/>
              <a:t> Исаак Ньютон - это один из величайших </a:t>
            </a:r>
            <a:r>
              <a:rPr lang="ru-RU" dirty="0" err="1"/>
              <a:t>ученых</a:t>
            </a:r>
            <a:r>
              <a:rPr lang="ru-RU" dirty="0"/>
              <a:t> всех </a:t>
            </a:r>
            <a:r>
              <a:rPr lang="ru-RU" dirty="0" err="1"/>
              <a:t>времен</a:t>
            </a:r>
            <a:r>
              <a:rPr lang="ru-RU" dirty="0"/>
              <a:t>. Его открытия стали основой современной физики и научной картины мира в целом. Поэтому для понимания развития человеческого знания необходимо знать вклад 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Ньютона</a:t>
            </a:r>
            <a:r>
              <a:rPr lang="ru-RU" dirty="0"/>
              <a:t> в мировую науку.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9777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Математические открытия Ньютона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Деятельность Исаака Ньютона была комплексной - он работал одновременно в нескольких областях знания. Важным этапом деятельности Ньютона стали его математические открытия, которые позволили улучшить систему </a:t>
            </a:r>
            <a:r>
              <a:rPr lang="ru-RU" dirty="0" smtClean="0"/>
              <a:t>расчёта </a:t>
            </a:r>
            <a:r>
              <a:rPr lang="ru-RU" dirty="0"/>
              <a:t>в рамках других дисциплин. Важным открытием Ньютона стала основная теорема анализа. Она позволила доказать, что дифференциальное исчисление обратно интегральному и наоборот. Важную роль в развитии алгебры сыграло и открытие Ньютоном возможности биномиального разложения чисел. Также важную практическую роль сыграл метод Ньютона по извлечению корней из уравнений, который значительно упростил подобные вычисления.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1546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Ньютоновская</a:t>
            </a:r>
            <a:r>
              <a:rPr lang="ru-RU" b="1" dirty="0"/>
              <a:t> механика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/>
              <a:t>Наиболее значительные открытия Ньютон сделал в физике. Фактически от создал такой раздел физики, как механика. Им были сформированы 3 аксиомы механики, названные законами Ньютона. Первый закон, иначе называемый законом инерции, гласит, что любое тело будет находиться в состоянии покоя или движения, пока к нему не будут приложены какие-либо силы. Второй закон Ньютона освещает проблему дифференциального движения и говорит о том, что ускорение тела прямо пропорционально равнодействующей приложенных к телу сил и обратно пропорционально массе тела. Третий закон описывает взаимодействие тел между собой. Ньютон формулировал его как тот факт, что для действия существует равное </a:t>
            </a:r>
            <a:r>
              <a:rPr lang="ru-RU" dirty="0" smtClean="0"/>
              <a:t>противодействие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Но самым известным открытием Ньютона стал закон всемирного тяготения. Также он смог доказать, что силы гравитации распространяются не только на земные, но и на небесные тела. Эти законы были описаны в 1687 году после издания книги Ньютона, </a:t>
            </a:r>
            <a:r>
              <a:rPr lang="ru-RU" dirty="0" smtClean="0"/>
              <a:t>посвящённой </a:t>
            </a:r>
            <a:r>
              <a:rPr lang="ru-RU" dirty="0"/>
              <a:t>использованию математических методов в физике</a:t>
            </a:r>
            <a:r>
              <a:rPr lang="ru-RU" dirty="0" smtClean="0"/>
              <a:t>.</a:t>
            </a:r>
          </a:p>
          <a:p>
            <a:r>
              <a:rPr lang="ru-RU" dirty="0"/>
              <a:t>Закон тяготения Ньютона стал первой из возникших впоследствии многочисленных теорий гравитации.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401107"/>
            <a:ext cx="3145903" cy="2359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734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Оптика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Ньютон немало времени посвятил такому разделу физики, как оптика. Он открыл такой важный феномен, как спектральное разложение цветов - с помощью линзы он научился преломлять белый свет на другие цвета. Благодаря Ньютону знания в оптике были систематизированы. Он создал важнейшее устройство - зеркальный телескоп, который повысил качество наблюдений за небом.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Следует отметить, что после открытий Ньютона оптика начала развиваться очень быстро. Он сумел обобщить такие открытия своих предшественников, как дифракция, двойное преломление луча и определение скорости света.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9276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4" y="685850"/>
            <a:ext cx="9004692" cy="504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9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почему белый свет, проходя через стеклянную призму, разлагается в спектр?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>
            <a:normAutofit fontScale="40000" lnSpcReduction="20000"/>
          </a:bodyPr>
          <a:lstStyle/>
          <a:p>
            <a:r>
              <a:rPr lang="ru-RU" dirty="0"/>
              <a:t>Белый свет разлагается призмой на спектральные цвета (спектр) : красный, оранжевый, </a:t>
            </a:r>
            <a:r>
              <a:rPr lang="ru-RU" dirty="0" err="1"/>
              <a:t>желтый</a:t>
            </a:r>
            <a:r>
              <a:rPr lang="ru-RU" dirty="0"/>
              <a:t>, </a:t>
            </a:r>
            <a:r>
              <a:rPr lang="ru-RU" dirty="0" err="1"/>
              <a:t>зеленый</a:t>
            </a:r>
            <a:r>
              <a:rPr lang="ru-RU" dirty="0"/>
              <a:t>, голубой, синий, фиолетовый. Это распределение «главных» цветов было предложено Ньютоном по аналогии со звуковой гаммой. Между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отдельными цветами происходят непрерывные переходы тонов. Красный свет отклоняется меньше всего, фиолетовый имеет наибольший угол отклонения. При помощи цилиндрической линзы можно снова соединить спектральные цвета в белый свет Следовательно, белый цвет является смесью множества цветных лучей спектра.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Если ввести в сходящийся пучок лучей позади цилиндрической линзы вторую (тонкую призму, то она отклонит часть лучей и на экране появится окрашенное изображение щели, например светло-голубое; </a:t>
            </a:r>
            <a:r>
              <a:rPr lang="ru-RU" dirty="0" err="1"/>
              <a:t>неотклонённые</a:t>
            </a:r>
            <a:r>
              <a:rPr lang="ru-RU" dirty="0"/>
              <a:t> лучи дадут второе изображение щели (оранжевое) . Эти два пучка лучей дадут совместно белый цвет. Такого рода цвета: красный и </a:t>
            </a:r>
            <a:r>
              <a:rPr lang="ru-RU" dirty="0" err="1"/>
              <a:t>зеленый</a:t>
            </a:r>
            <a:r>
              <a:rPr lang="ru-RU" dirty="0"/>
              <a:t>, оранжевый и светло-голубой, </a:t>
            </a:r>
            <a:r>
              <a:rPr lang="ru-RU" dirty="0" err="1"/>
              <a:t>желтый</a:t>
            </a:r>
            <a:r>
              <a:rPr lang="ru-RU" dirty="0"/>
              <a:t> и синий называют дополнительными цветами.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Замечание. </a:t>
            </a:r>
            <a:r>
              <a:rPr lang="ru-RU" dirty="0" err="1"/>
              <a:t>Желтый</a:t>
            </a:r>
            <a:r>
              <a:rPr lang="ru-RU" dirty="0"/>
              <a:t> и синий спектральные цвета дают совместно белый; но соединение </a:t>
            </a:r>
            <a:r>
              <a:rPr lang="ru-RU" dirty="0" err="1"/>
              <a:t>желтой</a:t>
            </a:r>
            <a:r>
              <a:rPr lang="ru-RU" dirty="0"/>
              <a:t> и синей красок </a:t>
            </a:r>
            <a:r>
              <a:rPr lang="ru-RU" dirty="0" err="1"/>
              <a:t>дает</a:t>
            </a:r>
            <a:r>
              <a:rPr lang="ru-RU" dirty="0"/>
              <a:t> </a:t>
            </a:r>
            <a:r>
              <a:rPr lang="ru-RU" dirty="0" err="1"/>
              <a:t>зеленый</a:t>
            </a:r>
            <a:r>
              <a:rPr lang="ru-RU" dirty="0"/>
              <a:t> цвет. В последнем случае речь </a:t>
            </a:r>
            <a:r>
              <a:rPr lang="ru-RU" dirty="0" err="1"/>
              <a:t>идет</a:t>
            </a:r>
            <a:r>
              <a:rPr lang="ru-RU" dirty="0"/>
              <a:t> об </a:t>
            </a:r>
            <a:r>
              <a:rPr lang="ru-RU" dirty="0" err="1"/>
              <a:t>отраженном</a:t>
            </a:r>
            <a:r>
              <a:rPr lang="ru-RU" dirty="0"/>
              <a:t> свете. </a:t>
            </a:r>
            <a:r>
              <a:rPr lang="ru-RU" dirty="0" err="1"/>
              <a:t>Желтая</a:t>
            </a:r>
            <a:r>
              <a:rPr lang="ru-RU" dirty="0"/>
              <a:t> краска отражает главным образом оранжевый, </a:t>
            </a:r>
            <a:r>
              <a:rPr lang="ru-RU" dirty="0" err="1"/>
              <a:t>желтый</a:t>
            </a:r>
            <a:r>
              <a:rPr lang="ru-RU" dirty="0"/>
              <a:t> и </a:t>
            </a:r>
            <a:r>
              <a:rPr lang="ru-RU" dirty="0" err="1"/>
              <a:t>зеленый</a:t>
            </a:r>
            <a:r>
              <a:rPr lang="ru-RU" dirty="0"/>
              <a:t>. Синяя отражает, наоборот, </a:t>
            </a:r>
            <a:r>
              <a:rPr lang="ru-RU" dirty="0" err="1"/>
              <a:t>зеленый</a:t>
            </a:r>
            <a:r>
              <a:rPr lang="ru-RU" dirty="0"/>
              <a:t> и синий. В смеси преобладает </a:t>
            </a:r>
            <a:r>
              <a:rPr lang="ru-RU" dirty="0" err="1"/>
              <a:t>отраженный</a:t>
            </a:r>
            <a:r>
              <a:rPr lang="ru-RU" dirty="0"/>
              <a:t> </a:t>
            </a:r>
            <a:r>
              <a:rPr lang="ru-RU" dirty="0" err="1"/>
              <a:t>зеленый</a:t>
            </a:r>
            <a:r>
              <a:rPr lang="ru-RU" dirty="0"/>
              <a:t> цвет.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Одинаковые призмы из разных сортов стекла дают спектры различной ширины. Комбинируя призмы с различными преломляющими углами, можно уменьшить отклонение и одновременно увеличить ширину спектра (спектроскоп прямого зрения) . Комбинируя призмы из флинтгласа и кронгласа с различными преломляющими углами, можно, наоборот, устранить разложение в спектр и сохранить отклонение: ахроматические призмы.</a:t>
            </a:r>
          </a:p>
        </p:txBody>
      </p:sp>
    </p:spTree>
    <p:extLst>
      <p:ext uri="{BB962C8B-B14F-4D97-AF65-F5344CB8AC3E}">
        <p14:creationId xmlns:p14="http://schemas.microsoft.com/office/powerpoint/2010/main" val="322143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408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Исаак Ньютон </vt:lpstr>
      <vt:lpstr>Биография.</vt:lpstr>
      <vt:lpstr>Математические открытия Ньютона </vt:lpstr>
      <vt:lpstr>Ньютоновская механика </vt:lpstr>
      <vt:lpstr>Оптика </vt:lpstr>
      <vt:lpstr>Презентация PowerPoint</vt:lpstr>
      <vt:lpstr>почему белый свет, проходя через стеклянную призму, разлагается в спектр?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Исаак Ньютон</dc:title>
  <dc:creator>User</dc:creator>
  <cp:lastModifiedBy>User</cp:lastModifiedBy>
  <cp:revision>3</cp:revision>
  <dcterms:created xsi:type="dcterms:W3CDTF">2016-10-17T17:36:08Z</dcterms:created>
  <dcterms:modified xsi:type="dcterms:W3CDTF">2016-10-17T17:58:41Z</dcterms:modified>
</cp:coreProperties>
</file>