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4" r:id="rId4"/>
    <p:sldId id="269" r:id="rId5"/>
    <p:sldId id="260" r:id="rId6"/>
    <p:sldId id="261" r:id="rId7"/>
    <p:sldId id="270" r:id="rId8"/>
    <p:sldId id="262" r:id="rId9"/>
    <p:sldId id="263" r:id="rId10"/>
    <p:sldId id="259" r:id="rId11"/>
    <p:sldId id="266" r:id="rId12"/>
    <p:sldId id="271" r:id="rId13"/>
    <p:sldId id="257" r:id="rId14"/>
    <p:sldId id="258" r:id="rId15"/>
    <p:sldId id="256" r:id="rId16"/>
    <p:sldId id="273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5AE46EE-A4A1-40DC-A717-5D81C9778DF9}">
          <p14:sldIdLst>
            <p14:sldId id="265"/>
            <p14:sldId id="267"/>
            <p14:sldId id="264"/>
            <p14:sldId id="269"/>
            <p14:sldId id="260"/>
            <p14:sldId id="261"/>
            <p14:sldId id="270"/>
            <p14:sldId id="262"/>
            <p14:sldId id="263"/>
            <p14:sldId id="259"/>
            <p14:sldId id="266"/>
            <p14:sldId id="271"/>
            <p14:sldId id="257"/>
            <p14:sldId id="258"/>
            <p14:sldId id="256"/>
            <p14:sldId id="273"/>
            <p14:sldId id="272"/>
            <p14:sldId id="274"/>
          </p14:sldIdLst>
        </p14:section>
        <p14:section name="Раздел без заголовка" id="{D48A67C4-1B6E-4F20-8BDA-4A22E2FC376B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4A66996-F93E-4780-B747-381F36AD9B7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3802CD5-A7EF-4CDD-8A71-C1F1E6A5820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64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sof-sob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3000" y="-214313"/>
            <a:ext cx="11430000" cy="728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0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b0063dc16e23b75d2ba9cf254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23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«Если  ты был в Киеве и  не видел Софию, то ты ничего не видел</a:t>
            </a:r>
            <a:r>
              <a:rPr lang="ru-RU" sz="5400" b="1" dirty="0" smtClean="0"/>
              <a:t>.»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0567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94099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0" y="-661988"/>
            <a:ext cx="9525000" cy="818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56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sofiyskiy_sobor_5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47" y="116632"/>
            <a:ext cx="8136904" cy="696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6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1d4aa9070df45d836ab9a79b0aa8c3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84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Задание 1.</a:t>
            </a:r>
            <a:endParaRPr lang="ru-RU" dirty="0"/>
          </a:p>
          <a:p>
            <a:r>
              <a:rPr lang="ru-RU" b="1" dirty="0"/>
              <a:t>Совокупность материальных и духовных ценностей созданных человеком.</a:t>
            </a:r>
            <a:endParaRPr lang="ru-RU" dirty="0"/>
          </a:p>
          <a:p>
            <a:r>
              <a:rPr lang="ru-RU" b="1" dirty="0"/>
              <a:t>А) история                                  Б) культура                          В) археология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Задание 2.</a:t>
            </a:r>
            <a:endParaRPr lang="ru-RU" dirty="0"/>
          </a:p>
          <a:p>
            <a:r>
              <a:rPr lang="ru-RU" b="1" dirty="0"/>
              <a:t>Какой город был столицей Киевской Руси во время правления Ярослава Мудрого?</a:t>
            </a:r>
            <a:endParaRPr lang="ru-RU" dirty="0"/>
          </a:p>
          <a:p>
            <a:r>
              <a:rPr lang="ru-RU" b="1" dirty="0"/>
              <a:t>А) Киев                                        Б) Чернигов                        В) Новгород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Задание 3.</a:t>
            </a:r>
            <a:endParaRPr lang="ru-RU" dirty="0"/>
          </a:p>
          <a:p>
            <a:r>
              <a:rPr lang="ru-RU" b="1" dirty="0"/>
              <a:t>Какой князь основал город Киев?</a:t>
            </a:r>
            <a:endParaRPr lang="ru-RU" dirty="0"/>
          </a:p>
          <a:p>
            <a:r>
              <a:rPr lang="ru-RU" b="1" dirty="0"/>
              <a:t>А) Кий                                           Б) Владимир                     В) Ярослав Мудрый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09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Задание 4.</a:t>
            </a:r>
            <a:endParaRPr lang="ru-RU" dirty="0"/>
          </a:p>
          <a:p>
            <a:r>
              <a:rPr lang="ru-RU" b="1" dirty="0"/>
              <a:t>Назовите имя князя Киевской Руси, во время правления который был составлен первый сборник законов «Русская правда» и  возведен Софийский  Собор?</a:t>
            </a:r>
            <a:endParaRPr lang="ru-RU" dirty="0"/>
          </a:p>
          <a:p>
            <a:r>
              <a:rPr lang="ru-RU" b="1" dirty="0"/>
              <a:t>А) Аскольд                                 Б) Игорь                             В) Ярослав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/>
              <a:t>Задание 5.</a:t>
            </a:r>
            <a:endParaRPr lang="ru-RU" dirty="0"/>
          </a:p>
          <a:p>
            <a:r>
              <a:rPr lang="ru-RU" b="1" dirty="0"/>
              <a:t>Изображение внутри храм из разноцветных камней из разноцветных камней, смальты и других материалов?</a:t>
            </a:r>
            <a:endParaRPr lang="ru-RU" dirty="0"/>
          </a:p>
          <a:p>
            <a:r>
              <a:rPr lang="ru-RU" b="1" dirty="0"/>
              <a:t>А) Мозаика                                   Б) Фреска                          В) Икона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81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IV</a:t>
            </a:r>
            <a:r>
              <a:rPr lang="ru-RU" b="1" dirty="0"/>
              <a:t> Дом. задание</a:t>
            </a:r>
            <a:endParaRPr lang="ru-RU" dirty="0"/>
          </a:p>
          <a:p>
            <a:r>
              <a:rPr lang="ru-RU" b="1" dirty="0"/>
              <a:t>1) Проработать текст учебника.</a:t>
            </a:r>
            <a:endParaRPr lang="ru-RU" dirty="0"/>
          </a:p>
          <a:p>
            <a:r>
              <a:rPr lang="ru-RU" b="1" dirty="0"/>
              <a:t>2) Древние греки составили список древних памятников архитектуры и искусства своего времени, которые получили название «Семь чудес света». Попробуйте составить список «Семь чудес Киевской Руси».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81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25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Культура – это совокупность материальных и духовных ценностей созданных человеком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9379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9218" name="Picture 2" descr="F:\Roerich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7868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21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F:\243470.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208912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0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uspenskiy-sobor-kievo-pecherskoy-lavri-photo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0" y="133350"/>
            <a:ext cx="9525000" cy="659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agapit_pecherskiy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7363" y="14288"/>
            <a:ext cx="5629275" cy="682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6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F: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3613"/>
            <a:ext cx="8208912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3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1352979675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0" y="-1647825"/>
            <a:ext cx="15240000" cy="1015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2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11yarosla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500" y="247650"/>
            <a:ext cx="4445000" cy="63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00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44</TotalTime>
  <Words>124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Admin</cp:lastModifiedBy>
  <cp:revision>4</cp:revision>
  <dcterms:created xsi:type="dcterms:W3CDTF">2016-11-23T19:38:43Z</dcterms:created>
  <dcterms:modified xsi:type="dcterms:W3CDTF">2016-11-29T09:00:20Z</dcterms:modified>
</cp:coreProperties>
</file>