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85800" y="0"/>
            <a:ext cx="8001000" cy="7950200"/>
            <a:chOff x="685798" y="0"/>
            <a:chExt cx="8001004" cy="7950200"/>
          </a:xfrm>
        </p:grpSpPr>
        <p:sp>
          <p:nvSpPr>
            <p:cNvPr id="5" name="Pie 7"/>
            <p:cNvSpPr/>
            <p:nvPr/>
          </p:nvSpPr>
          <p:spPr>
            <a:xfrm flipH="1" flipV="1">
              <a:off x="1257298" y="5778500"/>
              <a:ext cx="2171701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685798" y="0"/>
              <a:ext cx="8001004" cy="6856413"/>
              <a:chOff x="685798" y="0"/>
              <a:chExt cx="8001004" cy="6856413"/>
            </a:xfrm>
          </p:grpSpPr>
          <p:sp>
            <p:nvSpPr>
              <p:cNvPr id="7" name="Freeform 9"/>
              <p:cNvSpPr/>
              <p:nvPr/>
            </p:nvSpPr>
            <p:spPr>
              <a:xfrm>
                <a:off x="685798" y="588010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8" name="Oval 10"/>
              <p:cNvSpPr/>
              <p:nvPr/>
            </p:nvSpPr>
            <p:spPr>
              <a:xfrm>
                <a:off x="2590799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9" name="Oval 11"/>
              <p:cNvSpPr/>
              <p:nvPr/>
            </p:nvSpPr>
            <p:spPr>
              <a:xfrm>
                <a:off x="838198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0" name="Oval 12"/>
              <p:cNvSpPr/>
              <p:nvPr/>
            </p:nvSpPr>
            <p:spPr>
              <a:xfrm>
                <a:off x="2362199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1" name="Oval 13"/>
              <p:cNvSpPr/>
              <p:nvPr/>
            </p:nvSpPr>
            <p:spPr>
              <a:xfrm>
                <a:off x="1676398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2" name="Oval 14"/>
              <p:cNvSpPr/>
              <p:nvPr/>
            </p:nvSpPr>
            <p:spPr>
              <a:xfrm>
                <a:off x="1981199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3" name="Oval 15"/>
              <p:cNvSpPr/>
              <p:nvPr/>
            </p:nvSpPr>
            <p:spPr>
              <a:xfrm>
                <a:off x="1943099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4" name="Oval 16"/>
              <p:cNvSpPr/>
              <p:nvPr/>
            </p:nvSpPr>
            <p:spPr>
              <a:xfrm>
                <a:off x="2362199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5" name="Oval 17"/>
              <p:cNvSpPr/>
              <p:nvPr/>
            </p:nvSpPr>
            <p:spPr>
              <a:xfrm>
                <a:off x="3009899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6" name="Oval 18"/>
              <p:cNvSpPr/>
              <p:nvPr/>
            </p:nvSpPr>
            <p:spPr>
              <a:xfrm>
                <a:off x="2971799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7" name="Oval 19"/>
              <p:cNvSpPr/>
              <p:nvPr/>
            </p:nvSpPr>
            <p:spPr>
              <a:xfrm>
                <a:off x="3314699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8" name="Oval 20"/>
              <p:cNvSpPr/>
              <p:nvPr/>
            </p:nvSpPr>
            <p:spPr>
              <a:xfrm>
                <a:off x="3619499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19" name="Oval 21"/>
              <p:cNvSpPr/>
              <p:nvPr/>
            </p:nvSpPr>
            <p:spPr>
              <a:xfrm>
                <a:off x="13842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0" name="Oval 22"/>
              <p:cNvSpPr/>
              <p:nvPr/>
            </p:nvSpPr>
            <p:spPr>
              <a:xfrm>
                <a:off x="3505199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1" name="Oval 23"/>
              <p:cNvSpPr/>
              <p:nvPr/>
            </p:nvSpPr>
            <p:spPr>
              <a:xfrm>
                <a:off x="1295398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2" name="Oval 24"/>
              <p:cNvSpPr/>
              <p:nvPr/>
            </p:nvSpPr>
            <p:spPr>
              <a:xfrm>
                <a:off x="1447798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3" name="Oval 25"/>
              <p:cNvSpPr/>
              <p:nvPr/>
            </p:nvSpPr>
            <p:spPr>
              <a:xfrm>
                <a:off x="1600198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4" name="Oval 26"/>
              <p:cNvSpPr/>
              <p:nvPr/>
            </p:nvSpPr>
            <p:spPr>
              <a:xfrm>
                <a:off x="3352799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5" name="Freeform 27"/>
              <p:cNvSpPr/>
              <p:nvPr/>
            </p:nvSpPr>
            <p:spPr>
              <a:xfrm flipV="1">
                <a:off x="5486400" y="0"/>
                <a:ext cx="1143001" cy="9763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6" name="Oval 28"/>
              <p:cNvSpPr/>
              <p:nvPr/>
            </p:nvSpPr>
            <p:spPr>
              <a:xfrm flipV="1">
                <a:off x="7391401" y="760413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7" name="Oval 29"/>
              <p:cNvSpPr/>
              <p:nvPr/>
            </p:nvSpPr>
            <p:spPr>
              <a:xfrm flipV="1">
                <a:off x="5638800" y="6080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8" name="Oval 30"/>
              <p:cNvSpPr/>
              <p:nvPr/>
            </p:nvSpPr>
            <p:spPr>
              <a:xfrm flipV="1">
                <a:off x="7162801" y="1508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29" name="Oval 31"/>
              <p:cNvSpPr/>
              <p:nvPr/>
            </p:nvSpPr>
            <p:spPr>
              <a:xfrm flipV="1">
                <a:off x="6477001" y="773113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0" name="Oval 32"/>
              <p:cNvSpPr/>
              <p:nvPr/>
            </p:nvSpPr>
            <p:spPr>
              <a:xfrm flipV="1">
                <a:off x="6781801" y="11668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1" name="Oval 33"/>
              <p:cNvSpPr/>
              <p:nvPr/>
            </p:nvSpPr>
            <p:spPr>
              <a:xfrm flipV="1">
                <a:off x="6743701" y="8620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2" name="Oval 34"/>
              <p:cNvSpPr/>
              <p:nvPr/>
            </p:nvSpPr>
            <p:spPr>
              <a:xfrm flipV="1">
                <a:off x="7162801" y="1065213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3" name="Oval 35"/>
              <p:cNvSpPr/>
              <p:nvPr/>
            </p:nvSpPr>
            <p:spPr>
              <a:xfrm flipV="1">
                <a:off x="7810502" y="2081213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4" name="Oval 36"/>
              <p:cNvSpPr/>
              <p:nvPr/>
            </p:nvSpPr>
            <p:spPr>
              <a:xfrm flipV="1">
                <a:off x="7772402" y="1776413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5" name="Oval 37"/>
              <p:cNvSpPr/>
              <p:nvPr/>
            </p:nvSpPr>
            <p:spPr>
              <a:xfrm flipV="1">
                <a:off x="8115302" y="1928813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6" name="Oval 38"/>
              <p:cNvSpPr/>
              <p:nvPr/>
            </p:nvSpPr>
            <p:spPr>
              <a:xfrm flipV="1">
                <a:off x="8420102" y="16240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7" name="Oval 39"/>
              <p:cNvSpPr/>
              <p:nvPr/>
            </p:nvSpPr>
            <p:spPr>
              <a:xfrm flipV="1">
                <a:off x="61849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8" name="Oval 40"/>
              <p:cNvSpPr/>
              <p:nvPr/>
            </p:nvSpPr>
            <p:spPr>
              <a:xfrm flipV="1">
                <a:off x="8305802" y="1395413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39" name="Oval 41"/>
              <p:cNvSpPr/>
              <p:nvPr/>
            </p:nvSpPr>
            <p:spPr>
              <a:xfrm flipV="1">
                <a:off x="6096001" y="10652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0" name="Oval 42"/>
              <p:cNvSpPr/>
              <p:nvPr/>
            </p:nvSpPr>
            <p:spPr>
              <a:xfrm flipV="1">
                <a:off x="6248401" y="1217613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1" name="Oval 43"/>
              <p:cNvSpPr/>
              <p:nvPr/>
            </p:nvSpPr>
            <p:spPr>
              <a:xfrm flipV="1">
                <a:off x="6400801" y="1243013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  <p:sp>
            <p:nvSpPr>
              <p:cNvPr id="42" name="Oval 44"/>
              <p:cNvSpPr/>
              <p:nvPr/>
            </p:nvSpPr>
            <p:spPr>
              <a:xfrm flipV="1">
                <a:off x="8153402" y="379413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</p:grpSp>
      <p:sp>
        <p:nvSpPr>
          <p:cNvPr id="43" name="Oval 45"/>
          <p:cNvSpPr/>
          <p:nvPr/>
        </p:nvSpPr>
        <p:spPr>
          <a:xfrm>
            <a:off x="86360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4" name="Oval 46"/>
          <p:cNvSpPr/>
          <p:nvPr/>
        </p:nvSpPr>
        <p:spPr>
          <a:xfrm>
            <a:off x="8788400" y="658971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5" name="Oval 47"/>
          <p:cNvSpPr/>
          <p:nvPr/>
        </p:nvSpPr>
        <p:spPr>
          <a:xfrm>
            <a:off x="8940800" y="65897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450"/>
            <a:ext cx="2133600" cy="26035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CF4B26B-AC39-4083-9FE8-9DCE34C2D60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2850"/>
            <a:ext cx="609600" cy="2603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4ABE629-8214-4FE1-A217-27FF21493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97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7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E3FAD-918F-42A8-882A-0430F3104053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32016-4F1F-412C-B182-130BA65D2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9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D447A-5A2F-498A-BF5B-3B61C4CFC6CA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B0F44-88DD-4A4D-BC5A-5CF6EB5BE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29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DD7CE-45C1-49C4-9D47-97C0DDB576E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6C1AC-8BA8-4E60-B9B0-1C751DAEA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22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C249-82EC-4E72-855A-A5C63EC9EEA3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7461E-9978-469F-8046-739F79D8D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8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4E779-56B7-4450-B28D-232DED108D7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8C6CB-2305-4A5C-B0E9-B1BCE5265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14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92638" y="2133600"/>
            <a:ext cx="3865562" cy="4171950"/>
            <a:chOff x="0" y="0"/>
            <a:chExt cx="1600200" cy="1727200"/>
          </a:xfrm>
        </p:grpSpPr>
        <p:sp>
          <p:nvSpPr>
            <p:cNvPr id="5" name="Oval 7"/>
            <p:cNvSpPr/>
            <p:nvPr/>
          </p:nvSpPr>
          <p:spPr>
            <a:xfrm>
              <a:off x="686082" y="152477"/>
              <a:ext cx="914118" cy="91420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Oval 8"/>
            <p:cNvSpPr/>
            <p:nvPr/>
          </p:nvSpPr>
          <p:spPr>
            <a:xfrm>
              <a:off x="381157" y="1206674"/>
              <a:ext cx="456730" cy="4567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9"/>
            <p:cNvSpPr/>
            <p:nvPr/>
          </p:nvSpPr>
          <p:spPr>
            <a:xfrm>
              <a:off x="686082" y="914207"/>
              <a:ext cx="355527" cy="3555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0"/>
            <p:cNvSpPr/>
            <p:nvPr/>
          </p:nvSpPr>
          <p:spPr>
            <a:xfrm>
              <a:off x="647966" y="1142923"/>
              <a:ext cx="431758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1"/>
            <p:cNvSpPr/>
            <p:nvPr/>
          </p:nvSpPr>
          <p:spPr>
            <a:xfrm>
              <a:off x="457388" y="0"/>
              <a:ext cx="761656" cy="76173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5"/>
            <p:cNvSpPr/>
            <p:nvPr/>
          </p:nvSpPr>
          <p:spPr>
            <a:xfrm>
              <a:off x="1028465" y="1524116"/>
              <a:ext cx="203722" cy="2030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6"/>
            <p:cNvSpPr/>
            <p:nvPr/>
          </p:nvSpPr>
          <p:spPr>
            <a:xfrm>
              <a:off x="88717" y="1066684"/>
              <a:ext cx="127490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8"/>
            <p:cNvSpPr/>
            <p:nvPr/>
          </p:nvSpPr>
          <p:spPr>
            <a:xfrm>
              <a:off x="0" y="1244793"/>
              <a:ext cx="126833" cy="12684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9"/>
            <p:cNvSpPr/>
            <p:nvPr/>
          </p:nvSpPr>
          <p:spPr>
            <a:xfrm>
              <a:off x="152463" y="1092316"/>
              <a:ext cx="126833" cy="126846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20"/>
            <p:cNvSpPr/>
            <p:nvPr/>
          </p:nvSpPr>
          <p:spPr>
            <a:xfrm>
              <a:off x="304925" y="1066684"/>
              <a:ext cx="126833" cy="12684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grpSp>
        <p:nvGrpSpPr>
          <p:cNvPr id="15" name="Group 32"/>
          <p:cNvGrpSpPr>
            <a:grpSpLocks/>
          </p:cNvGrpSpPr>
          <p:nvPr/>
        </p:nvGrpSpPr>
        <p:grpSpPr bwMode="auto">
          <a:xfrm>
            <a:off x="609600" y="990600"/>
            <a:ext cx="1179513" cy="1357313"/>
            <a:chOff x="266700" y="914400"/>
            <a:chExt cx="1179761" cy="1356814"/>
          </a:xfrm>
        </p:grpSpPr>
        <p:sp>
          <p:nvSpPr>
            <p:cNvPr id="16" name="Oval 22"/>
            <p:cNvSpPr/>
            <p:nvPr/>
          </p:nvSpPr>
          <p:spPr>
            <a:xfrm>
              <a:off x="555686" y="1380953"/>
              <a:ext cx="890775" cy="890261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25"/>
            <p:cNvSpPr/>
            <p:nvPr/>
          </p:nvSpPr>
          <p:spPr>
            <a:xfrm flipV="1">
              <a:off x="304808" y="1219088"/>
              <a:ext cx="355675" cy="35546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26"/>
            <p:cNvSpPr/>
            <p:nvPr/>
          </p:nvSpPr>
          <p:spPr>
            <a:xfrm flipV="1">
              <a:off x="266700" y="914400"/>
              <a:ext cx="431891" cy="43164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7"/>
            <p:cNvSpPr/>
            <p:nvPr/>
          </p:nvSpPr>
          <p:spPr>
            <a:xfrm flipV="1">
              <a:off x="609672" y="1066744"/>
              <a:ext cx="203243" cy="20312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Ctr="0"/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58229-BE81-4791-80E2-B6399AE4651F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6C348-734D-4980-8880-15235C193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8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90A33-14F0-41D7-8CA9-497E1FC2851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5164F-9C5A-48D8-B7ED-9640332F9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2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B9DD9-2F0E-4C09-AF97-45254859307A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8C764-4020-49D2-8A28-0F1730148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41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593FE-3F13-4AB9-8F4E-805F46B35A18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BEFFD-0EF6-4E39-8BDE-093965AE6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001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1FB2A-E86E-4310-88C0-248C7C479500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E542-3637-4088-8029-01EF9460E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1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695825" y="2133600"/>
            <a:ext cx="4448175" cy="4019550"/>
            <a:chOff x="4695702" y="2133600"/>
            <a:chExt cx="4448298" cy="4018808"/>
          </a:xfrm>
        </p:grpSpPr>
        <p:sp>
          <p:nvSpPr>
            <p:cNvPr id="6" name="Oval 9"/>
            <p:cNvSpPr/>
            <p:nvPr/>
          </p:nvSpPr>
          <p:spPr>
            <a:xfrm>
              <a:off x="4695702" y="5047712"/>
              <a:ext cx="1104931" cy="1104696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10"/>
            <p:cNvSpPr/>
            <p:nvPr/>
          </p:nvSpPr>
          <p:spPr>
            <a:xfrm>
              <a:off x="7065906" y="4571550"/>
              <a:ext cx="858861" cy="8586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11"/>
            <p:cNvSpPr/>
            <p:nvPr/>
          </p:nvSpPr>
          <p:spPr>
            <a:xfrm>
              <a:off x="5340245" y="4895340"/>
              <a:ext cx="1043017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2"/>
            <p:cNvSpPr/>
            <p:nvPr/>
          </p:nvSpPr>
          <p:spPr>
            <a:xfrm>
              <a:off x="6694420" y="3047831"/>
              <a:ext cx="1839963" cy="184116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3"/>
            <p:cNvSpPr/>
            <p:nvPr/>
          </p:nvSpPr>
          <p:spPr>
            <a:xfrm>
              <a:off x="7916829" y="2133600"/>
              <a:ext cx="858861" cy="8586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4"/>
            <p:cNvSpPr/>
            <p:nvPr/>
          </p:nvSpPr>
          <p:spPr>
            <a:xfrm>
              <a:off x="7824752" y="2685948"/>
              <a:ext cx="1043016" cy="104279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5"/>
            <p:cNvSpPr/>
            <p:nvPr/>
          </p:nvSpPr>
          <p:spPr>
            <a:xfrm>
              <a:off x="8653449" y="2870064"/>
              <a:ext cx="490551" cy="4904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7"/>
            <p:cNvSpPr/>
            <p:nvPr/>
          </p:nvSpPr>
          <p:spPr>
            <a:xfrm>
              <a:off x="6551541" y="5120723"/>
              <a:ext cx="307984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9"/>
            <p:cNvSpPr/>
            <p:nvPr/>
          </p:nvSpPr>
          <p:spPr>
            <a:xfrm>
              <a:off x="6781735" y="5561967"/>
              <a:ext cx="306396" cy="30791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20"/>
            <p:cNvSpPr/>
            <p:nvPr/>
          </p:nvSpPr>
          <p:spPr>
            <a:xfrm>
              <a:off x="6705533" y="5181037"/>
              <a:ext cx="306396" cy="30791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21"/>
            <p:cNvSpPr/>
            <p:nvPr/>
          </p:nvSpPr>
          <p:spPr>
            <a:xfrm>
              <a:off x="7073843" y="5120723"/>
              <a:ext cx="306396" cy="306331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7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8" name="Oval 25"/>
          <p:cNvSpPr/>
          <p:nvPr/>
        </p:nvSpPr>
        <p:spPr>
          <a:xfrm>
            <a:off x="3319463" y="5148263"/>
            <a:ext cx="185737" cy="18573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9" name="Oval 23"/>
          <p:cNvSpPr/>
          <p:nvPr/>
        </p:nvSpPr>
        <p:spPr>
          <a:xfrm>
            <a:off x="3225800" y="5103813"/>
            <a:ext cx="185738" cy="18573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lIns="0" rIns="0"/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34C2-755E-48EF-B19C-C8D47C350A97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5505-7C68-4394-A833-637BBF015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7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775075" y="2133600"/>
            <a:ext cx="5368925" cy="4724400"/>
            <a:chOff x="0" y="0"/>
            <a:chExt cx="2222500" cy="1955800"/>
          </a:xfrm>
        </p:grpSpPr>
        <p:sp>
          <p:nvSpPr>
            <p:cNvPr id="6" name="Oval 7"/>
            <p:cNvSpPr/>
            <p:nvPr/>
          </p:nvSpPr>
          <p:spPr>
            <a:xfrm>
              <a:off x="686070" y="152468"/>
              <a:ext cx="914104" cy="914153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Oval 8"/>
            <p:cNvSpPr/>
            <p:nvPr/>
          </p:nvSpPr>
          <p:spPr>
            <a:xfrm>
              <a:off x="381150" y="1206602"/>
              <a:ext cx="456723" cy="457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Oval 9"/>
            <p:cNvSpPr/>
            <p:nvPr/>
          </p:nvSpPr>
          <p:spPr>
            <a:xfrm>
              <a:off x="686070" y="914153"/>
              <a:ext cx="355521" cy="35554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9" name="Oval 10"/>
            <p:cNvSpPr/>
            <p:nvPr/>
          </p:nvSpPr>
          <p:spPr>
            <a:xfrm>
              <a:off x="647955" y="1142855"/>
              <a:ext cx="431751" cy="431774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0" name="Oval 11"/>
            <p:cNvSpPr/>
            <p:nvPr/>
          </p:nvSpPr>
          <p:spPr>
            <a:xfrm>
              <a:off x="457380" y="0"/>
              <a:ext cx="761643" cy="761684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1" name="Oval 12"/>
            <p:cNvSpPr/>
            <p:nvPr/>
          </p:nvSpPr>
          <p:spPr>
            <a:xfrm>
              <a:off x="1714519" y="0"/>
              <a:ext cx="355521" cy="35554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2" name="Oval 13"/>
            <p:cNvSpPr/>
            <p:nvPr/>
          </p:nvSpPr>
          <p:spPr>
            <a:xfrm>
              <a:off x="1676404" y="228702"/>
              <a:ext cx="431751" cy="431775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3" name="Oval 14"/>
            <p:cNvSpPr/>
            <p:nvPr/>
          </p:nvSpPr>
          <p:spPr>
            <a:xfrm>
              <a:off x="2019439" y="304937"/>
              <a:ext cx="203061" cy="20307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4" name="Oval 15"/>
            <p:cNvSpPr/>
            <p:nvPr/>
          </p:nvSpPr>
          <p:spPr>
            <a:xfrm>
              <a:off x="1028449" y="1524026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Oval 16"/>
            <p:cNvSpPr/>
            <p:nvPr/>
          </p:nvSpPr>
          <p:spPr>
            <a:xfrm>
              <a:off x="88716" y="1066621"/>
              <a:ext cx="127488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Oval 17"/>
            <p:cNvSpPr/>
            <p:nvPr/>
          </p:nvSpPr>
          <p:spPr>
            <a:xfrm>
              <a:off x="914104" y="1752728"/>
              <a:ext cx="203718" cy="20307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7" name="Oval 18"/>
            <p:cNvSpPr/>
            <p:nvPr/>
          </p:nvSpPr>
          <p:spPr>
            <a:xfrm>
              <a:off x="0" y="1244719"/>
              <a:ext cx="126831" cy="126838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8" name="Oval 19"/>
            <p:cNvSpPr/>
            <p:nvPr/>
          </p:nvSpPr>
          <p:spPr>
            <a:xfrm>
              <a:off x="152460" y="1092251"/>
              <a:ext cx="126831" cy="126838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9" name="Oval 20"/>
            <p:cNvSpPr/>
            <p:nvPr/>
          </p:nvSpPr>
          <p:spPr>
            <a:xfrm>
              <a:off x="304920" y="1066621"/>
              <a:ext cx="126831" cy="12749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noProof="0"/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E5C7E-73A4-4334-84EB-3187672B8D68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B7AF0-6B6E-4E95-8EDA-D12F169AC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22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825"/>
            <a:ext cx="6629400" cy="422433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17D411-710A-48CB-9855-8D176DF32C42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450"/>
            <a:ext cx="2895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450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35FAFA-C381-48DF-8C53-06A2AC42C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738" y="5568950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4413" y="4733925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1" name="Oval 80"/>
          <p:cNvSpPr/>
          <p:nvPr/>
        </p:nvSpPr>
        <p:spPr>
          <a:xfrm rot="6197586" flipV="1">
            <a:off x="8293100" y="495300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3763" y="4976813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538" y="529590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4" name="Oval 83"/>
          <p:cNvSpPr/>
          <p:nvPr/>
        </p:nvSpPr>
        <p:spPr>
          <a:xfrm rot="6197586" flipV="1">
            <a:off x="200025" y="5915025"/>
            <a:ext cx="215900" cy="2159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8225" y="5767388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038" y="60960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7" name="Oval 86"/>
          <p:cNvSpPr/>
          <p:nvPr/>
        </p:nvSpPr>
        <p:spPr>
          <a:xfrm rot="6197586" flipV="1">
            <a:off x="7639050" y="6462713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425" y="438467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8288" y="6403975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100" y="4338638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1" name="Oval 90"/>
          <p:cNvSpPr/>
          <p:nvPr/>
        </p:nvSpPr>
        <p:spPr>
          <a:xfrm rot="6197586" flipV="1">
            <a:off x="8616950" y="445135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2" name="Oval 91"/>
          <p:cNvSpPr/>
          <p:nvPr/>
        </p:nvSpPr>
        <p:spPr>
          <a:xfrm rot="6197586" flipV="1">
            <a:off x="8558213" y="459422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2888" y="624205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63" y="6196013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7" name="Oval 96"/>
          <p:cNvSpPr/>
          <p:nvPr/>
        </p:nvSpPr>
        <p:spPr>
          <a:xfrm rot="6197586" flipV="1">
            <a:off x="254000" y="6308725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8" name="Oval 97"/>
          <p:cNvSpPr/>
          <p:nvPr/>
        </p:nvSpPr>
        <p:spPr>
          <a:xfrm rot="6197586" flipV="1">
            <a:off x="193675" y="6451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7" r:id="rId2"/>
    <p:sldLayoutId id="2147483745" r:id="rId3"/>
    <p:sldLayoutId id="2147483738" r:id="rId4"/>
    <p:sldLayoutId id="2147483739" r:id="rId5"/>
    <p:sldLayoutId id="2147483740" r:id="rId6"/>
    <p:sldLayoutId id="2147483741" r:id="rId7"/>
    <p:sldLayoutId id="2147483746" r:id="rId8"/>
    <p:sldLayoutId id="2147483747" r:id="rId9"/>
    <p:sldLayoutId id="2147483748" r:id="rId10"/>
    <p:sldLayoutId id="2147483749" r:id="rId11"/>
    <p:sldLayoutId id="2147483742" r:id="rId12"/>
    <p:sldLayoutId id="214748374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Impact" pitchFamily="34" charset="0"/>
        </a:defRPr>
      </a:lvl9pPr>
    </p:titleStyle>
    <p:bodyStyle>
      <a:lvl1pPr marL="228600" indent="-228600" algn="l" rtl="0" eaLnBrk="0" fontAlgn="base" hangingPunct="0">
        <a:spcBef>
          <a:spcPts val="1800"/>
        </a:spcBef>
        <a:spcAft>
          <a:spcPct val="0"/>
        </a:spcAft>
        <a:buFont typeface="Wingdings" pitchFamily="2" charset="2"/>
        <a:buChar char=""/>
        <a:defRPr sz="32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rtl="0" eaLnBrk="0" fontAlgn="base" hangingPunct="0"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rtl="0" eaLnBrk="0" fontAlgn="base" hangingPunct="0">
        <a:spcBef>
          <a:spcPts val="1000"/>
        </a:spcBef>
        <a:spcAft>
          <a:spcPct val="0"/>
        </a:spcAft>
        <a:buFont typeface="Wingdings" pitchFamily="2" charset="2"/>
        <a:buChar char=""/>
        <a:defRPr sz="24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rtl="0" eaLnBrk="0" fontAlgn="base" hangingPunct="0">
        <a:spcBef>
          <a:spcPts val="1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1000"/>
        </a:spcBef>
        <a:spcAft>
          <a:spcPct val="0"/>
        </a:spcAft>
        <a:buFont typeface="Wingdings" pitchFamily="2" charset="2"/>
        <a:buChar char="l"/>
        <a:defRPr sz="20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480_29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0" y="214313"/>
            <a:ext cx="45720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Рисунок 3" descr="quillin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4556125"/>
            <a:ext cx="27860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5" descr="5dc2f6f79be8d7f310cbcb26a8f80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75" y="5783263"/>
            <a:ext cx="4214813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6" descr="5dc2f6f79be8d7f310cbcb26a8f80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500063"/>
            <a:ext cx="4557712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698456" y="3143247"/>
            <a:ext cx="506741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pact"/>
              </a:rPr>
              <a:t>«КВИЛЛИНГ»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86188" y="5143500"/>
            <a:ext cx="3806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МАОУК ДО МО </a:t>
            </a:r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г.Нягань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«Детская школа искусств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quilling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428625"/>
            <a:ext cx="40005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Рисунок 2" descr="quilling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428625"/>
            <a:ext cx="3709987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3" descr="quilling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3571875"/>
            <a:ext cx="371475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4" descr="1082e78cf84b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286125"/>
            <a:ext cx="27241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angel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214313"/>
            <a:ext cx="3548063" cy="454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2" descr="2525234788_1fd2b4f61b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29063"/>
            <a:ext cx="194151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3" descr="33165624_070323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3357563"/>
            <a:ext cx="36195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5" descr="glubina_quill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214313"/>
            <a:ext cx="2579687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2" descr="32666987_kvil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Рисунок 3" descr="Pfahler_FlowerCar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3286125"/>
            <a:ext cx="434975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1" descr="32666935_kvil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214313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35178845_76103cb71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214313"/>
            <a:ext cx="3797300" cy="506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2" descr="35178993_5b742142d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500063"/>
            <a:ext cx="3914775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" descr="070323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357188"/>
            <a:ext cx="3014663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Рисунок 1" descr="34043086_TwoBox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85750"/>
            <a:ext cx="54578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2" descr="35179099_peachca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3214688"/>
            <a:ext cx="40957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4" descr="34438548_DSCN074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286125"/>
            <a:ext cx="4214812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zv2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642938"/>
            <a:ext cx="36576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2" descr="34525605__51228_47785__50630_5102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3714750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3" descr="P114037яйцо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2857500"/>
            <a:ext cx="2571750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demaSimeri_egg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214313"/>
            <a:ext cx="3529013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2" descr="demaSimeri_box_and_eg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143250"/>
            <a:ext cx="48672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Рисунок 3" descr="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357188"/>
            <a:ext cx="22860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DSC0028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214313"/>
            <a:ext cx="32861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Рисунок 2" descr="DSC0029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214313"/>
            <a:ext cx="3500438" cy="253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3" descr="quilling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3071813"/>
            <a:ext cx="31432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Рисунок 4" descr="crw_191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000375"/>
            <a:ext cx="3357563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214313"/>
            <a:ext cx="4697413" cy="626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Рисунок 2" descr="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2571750"/>
            <a:ext cx="28575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Рисунок 3" descr="911Daisies_in_flower_box_on_wooden_plaque-m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469900"/>
            <a:ext cx="2433638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P409006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539750"/>
            <a:ext cx="4714875" cy="592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Рисунок 2" descr="87af0ccebd0e.gi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E"/>
              </a:clrFrom>
              <a:clrTo>
                <a:srgbClr val="FD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1150" y="214313"/>
            <a:ext cx="356235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357313" y="1214438"/>
            <a:ext cx="6143625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800"/>
              </a:spcBef>
              <a:buFont typeface="Wingdings" pitchFamily="2" charset="2"/>
              <a:buChar char="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ts val="1000"/>
              </a:spcBef>
              <a:buFont typeface="Wingdings" pitchFamily="2" charset="2"/>
              <a:buChar char="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ts val="1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ts val="1000"/>
              </a:spcBef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Квиллинг, бумагокручение, бумажная филигрань — искусство скручивать длинные и узкие полоски бумаги в спиральки, видоизменять их форму и составлять из полученных деталей объемные или плоскостные композиции.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Одна из необычных техник бумажного творчества, - это филигранное искусство бумагокручения. На английском языке данный вид рукоделия называется "quilling" - от слова "quill" или "птичье перо". Еще в средневековой Европе монахини создавали изящные медальоны, закручивая на кончике птичьего пера бумагу с позолоченными краями. При близком рассмотрении эти миниатюрные бумажные шедевры создавали полную иллюзию того, что они изготовлены из тонких золотых полосок. К сожалению, бумага - недолговечный материал и мало что сохранилось от средневековых шедевров. Однако эта древняя техника сохранилась и до наших дней и очень популярна во многих странах мира.</a:t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9219" name="Рисунок 2" descr="c639bc789dcf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7575" y="214313"/>
            <a:ext cx="250348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3" descr="03c2388e3d5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1000125"/>
            <a:ext cx="57245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IMG_25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25"/>
            <a:ext cx="27686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Рисунок 2" descr="IMG_263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214313"/>
            <a:ext cx="3995738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3" descr="dsc002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3500438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5" y="714356"/>
            <a:ext cx="8215369" cy="59093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Преподаватель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«Детской школы искусств»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Трушникова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Зоя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Витальевна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286000" y="142875"/>
            <a:ext cx="6572250" cy="549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800"/>
              </a:spcBef>
              <a:buFont typeface="Wingdings" pitchFamily="2" charset="2"/>
              <a:buChar char="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ts val="1000"/>
              </a:spcBef>
              <a:buFont typeface="Wingdings" pitchFamily="2" charset="2"/>
              <a:buChar char="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ts val="1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ts val="1000"/>
              </a:spcBef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В наши дни бумагокручение широко известно и популярно как хобби в странах Западной Европы, особенно в Англии и Германии. Но самое широкое распространение это искусство получило, когда оно «переехало» на Восток. Богатейшие традиции тончайшей графики и пластики, изготовления бумаги и работы с ней дали искусству бумажной пластики новую жизнь. </a:t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r>
              <a:rPr lang="ru-RU" altLang="ru-RU" sz="1800"/>
              <a:t>В Южной Корее существует целая Ассоциация любителей бумажной пластики, объединяющая последователей самых разных направлений бумажного творчества. </a:t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r>
              <a:rPr lang="ru-RU" altLang="ru-RU" sz="1800"/>
              <a:t>В 15 веке это считалось искусством. В 19 — дамским развлечением. Большую часть 20 века оно было забыто. И только в конце прошлого столетия квиллинг снова стал превращаться в искусство. </a:t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10243" name="Рисунок 2" descr="1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928813"/>
            <a:ext cx="1982787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3" descr="672161936d7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4895850"/>
            <a:ext cx="42862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286000" y="0"/>
            <a:ext cx="6643688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800"/>
              </a:spcBef>
              <a:buFont typeface="Wingdings" pitchFamily="2" charset="2"/>
              <a:buChar char="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ts val="1000"/>
              </a:spcBef>
              <a:buFont typeface="Wingdings" pitchFamily="2" charset="2"/>
              <a:buChar char="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ts val="1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ts val="1000"/>
              </a:spcBef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В Англии принцесса Елизавета всерьёз увлекалась искусством квиллинга, и многие её творения хранятся в музее Виктории и Альберта в Лондоне. С бумагой у нас связано представление о непрочности и недолговечности. Но квиллинг опровергает это утверждение – на филигранную объёмную подставку можно поставить, к примеру, чашку или положить тяжелую книгу, и ни один завиток бумажного кружева при этом не пострадает. Можно собрать из бумажных элементов вазу для конфет и спокойно использовать её по назначению — не развалится и не сломается. В общем, квиллинг — это возможность увидеть необычные возможности обычной бумаги. </a:t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11267" name="Рисунок 2" descr="1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3643313"/>
            <a:ext cx="2251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4" descr="pq_ex_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643063"/>
            <a:ext cx="1858962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3" descr="Caputo_cup_sauce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4000500"/>
            <a:ext cx="3960813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286000" y="214313"/>
            <a:ext cx="64293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800"/>
              </a:spcBef>
              <a:buFont typeface="Wingdings" pitchFamily="2" charset="2"/>
              <a:buChar char="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ts val="1000"/>
              </a:spcBef>
              <a:buFont typeface="Wingdings" pitchFamily="2" charset="2"/>
              <a:buChar char="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ts val="1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ts val="1000"/>
              </a:spcBef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Надо заметить, что корейская школа квиллинга (они называют его бумагокручение) несколько отличается от европейской. Европейские работы, как правило, состоят из небольшого числа деталей, они лаконичны, напоминают мозаики, украшают открытки и рамочки. Европа всегда спешит, поэтому любит быстрые техники. Восточные же мастера создают произведения, напоминающие шедевры ювелирного искусства. Тончайшее объёмное кружево сплетается из сотен мелких деталей.</a:t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12291" name="Рисунок 2" descr="0_b2fc_b7e6616e_-1-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2928938"/>
            <a:ext cx="2738437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3" descr="crw_19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143000"/>
            <a:ext cx="1755775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4" descr="19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3" y="3214688"/>
            <a:ext cx="2714625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286000" y="214313"/>
            <a:ext cx="6500813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1800"/>
              </a:spcBef>
              <a:buFont typeface="Wingdings" pitchFamily="2" charset="2"/>
              <a:buChar char="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ts val="1000"/>
              </a:spcBef>
              <a:buFont typeface="Wingdings" pitchFamily="2" charset="2"/>
              <a:buChar char="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ts val="1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ts val="1000"/>
              </a:spcBef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Мастера восточной школы предпочитают выполнять закручивание при помощи тонкого шила. Замену ему можно смастерить из толстой иглы и пробки. Также, у детей хорошо получается накручивание на зубочистку. </a:t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r>
              <a:rPr lang="ru-RU" altLang="ru-RU" sz="1800"/>
              <a:t>Бумага. Бумага должна быть цветной с двух сторон. Готовые нарезанные полоски бумаги можно купить в специальных магазинах. Если же такой возможности нет, то можно полоски нарезать самим. Ширина полосок для квиллинга, обычно, 3—7 мм. </a:t>
            </a:r>
            <a:br>
              <a:rPr lang="ru-RU" altLang="ru-RU" sz="1800"/>
            </a:br>
            <a:endParaRPr lang="ru-RU" altLang="ru-RU" sz="1800"/>
          </a:p>
        </p:txBody>
      </p:sp>
      <p:pic>
        <p:nvPicPr>
          <p:cNvPr id="13315" name="Рисунок 2" descr="2721797989_89788d97a9_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642938"/>
            <a:ext cx="1857375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3" descr="PICT08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571875"/>
            <a:ext cx="3000375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4" descr="2513573175_4b3593941b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3500438"/>
            <a:ext cx="4170362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e53c69a4a01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750" y="214313"/>
            <a:ext cx="5278438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2" descr="6cf6b6c4e16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6234113" y="1624013"/>
            <a:ext cx="3962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3" descr="6cf6b6c4e16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23950" y="3409950"/>
            <a:ext cx="3962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crw_19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2875"/>
            <a:ext cx="3916362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Рисунок 4" descr="crw_2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000125"/>
            <a:ext cx="4108450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crw_19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071813"/>
            <a:ext cx="34893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2" descr="crw_192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2500313"/>
            <a:ext cx="4146550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3" descr="0_b2fc_b7e6616e_-1-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14313"/>
            <a:ext cx="250031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5" descr="crw_240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85750"/>
            <a:ext cx="20351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6" descr="27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214313"/>
            <a:ext cx="2357437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90</TotalTime>
  <Words>310</Words>
  <Application>Microsoft Office PowerPoint</Application>
  <PresentationFormat>Экран (4:3)</PresentationFormat>
  <Paragraphs>14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Bubbles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ufk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Папа_Мама</cp:lastModifiedBy>
  <cp:revision>10</cp:revision>
  <dcterms:created xsi:type="dcterms:W3CDTF">2009-04-06T14:53:45Z</dcterms:created>
  <dcterms:modified xsi:type="dcterms:W3CDTF">2016-11-29T15:50:51Z</dcterms:modified>
</cp:coreProperties>
</file>