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DD75E-BCCB-43ED-99A6-45590CE6CE93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BA9AFF7-0DFA-4FF8-865C-412282BD07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DD75E-BCCB-43ED-99A6-45590CE6CE93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9AFF7-0DFA-4FF8-865C-412282BD07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DD75E-BCCB-43ED-99A6-45590CE6CE93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9AFF7-0DFA-4FF8-865C-412282BD07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DD75E-BCCB-43ED-99A6-45590CE6CE93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BA9AFF7-0DFA-4FF8-865C-412282BD07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DD75E-BCCB-43ED-99A6-45590CE6CE93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9AFF7-0DFA-4FF8-865C-412282BD07F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DD75E-BCCB-43ED-99A6-45590CE6CE93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9AFF7-0DFA-4FF8-865C-412282BD07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DD75E-BCCB-43ED-99A6-45590CE6CE93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BA9AFF7-0DFA-4FF8-865C-412282BD07F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DD75E-BCCB-43ED-99A6-45590CE6CE93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9AFF7-0DFA-4FF8-865C-412282BD07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DD75E-BCCB-43ED-99A6-45590CE6CE93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9AFF7-0DFA-4FF8-865C-412282BD07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DD75E-BCCB-43ED-99A6-45590CE6CE93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9AFF7-0DFA-4FF8-865C-412282BD07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DD75E-BCCB-43ED-99A6-45590CE6CE93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9AFF7-0DFA-4FF8-865C-412282BD07F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B4DD75E-BCCB-43ED-99A6-45590CE6CE93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BA9AFF7-0DFA-4FF8-865C-412282BD07F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wedg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00B050"/>
                </a:solidFill>
              </a:rPr>
              <a:t>Лепбук</a:t>
            </a:r>
            <a:r>
              <a:rPr lang="ru-RU" dirty="0" smtClean="0">
                <a:solidFill>
                  <a:srgbClr val="00B050"/>
                </a:solidFill>
              </a:rPr>
              <a:t> по звуковой культуре речи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Звук «К»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Лепбук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отличный способ закрепить определенную тему с детьми, осмыслить содержание книги, провести  исследовательскую работу, в процессе которой ребенок участвует в поиске, анализе и сортировке  информации. Это еще и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копилочка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материала, который должен быть  под рукой.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В это </a:t>
            </a:r>
            <a:r>
              <a:rPr lang="ru-RU" sz="2800" dirty="0" err="1" smtClean="0">
                <a:solidFill>
                  <a:srgbClr val="00B050"/>
                </a:solidFill>
              </a:rPr>
              <a:t>лепбук</a:t>
            </a:r>
            <a:r>
              <a:rPr lang="ru-RU" sz="2800" dirty="0" smtClean="0">
                <a:solidFill>
                  <a:srgbClr val="00B050"/>
                </a:solidFill>
              </a:rPr>
              <a:t> я собрала материал по работе со звуком « К». </a:t>
            </a:r>
            <a:br>
              <a:rPr lang="ru-RU" sz="2800" dirty="0" smtClean="0">
                <a:solidFill>
                  <a:srgbClr val="00B050"/>
                </a:solidFill>
              </a:rPr>
            </a:br>
            <a:r>
              <a:rPr lang="ru-RU" sz="2800" dirty="0" smtClean="0">
                <a:solidFill>
                  <a:srgbClr val="00B050"/>
                </a:solidFill>
              </a:rPr>
              <a:t>Игры и скороговорки!</a:t>
            </a:r>
            <a:endParaRPr lang="ru-RU" sz="2800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DSC0178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2203048" y="2297490"/>
            <a:ext cx="4691834" cy="3668707"/>
          </a:xfrm>
          <a:prstGeom prst="rect">
            <a:avLst/>
          </a:prstGeom>
          <a:ln w="127000" cap="rnd">
            <a:solidFill>
              <a:srgbClr val="FFFF0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00B050"/>
                </a:solidFill>
              </a:rPr>
              <a:t>Чистоговорки</a:t>
            </a:r>
            <a:r>
              <a:rPr lang="ru-RU" dirty="0" smtClean="0">
                <a:solidFill>
                  <a:srgbClr val="00B050"/>
                </a:solidFill>
              </a:rPr>
              <a:t> и артикуляционную гимнастику!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DSC0178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2857418" y="1494578"/>
            <a:ext cx="5486554" cy="4525962"/>
          </a:xfrm>
          <a:prstGeom prst="rect">
            <a:avLst/>
          </a:prstGeom>
          <a:ln w="127000" cap="rnd">
            <a:solidFill>
              <a:srgbClr val="FF000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00B050"/>
                </a:solidFill>
              </a:rPr>
              <a:t>Игры-шнуровкии</a:t>
            </a:r>
            <a:r>
              <a:rPr lang="ru-RU" dirty="0" smtClean="0">
                <a:solidFill>
                  <a:srgbClr val="00B050"/>
                </a:solidFill>
              </a:rPr>
              <a:t> ,игры с разрезными картинками, книга загадок !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DSC0178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2417362" y="2226052"/>
            <a:ext cx="4191768" cy="3454393"/>
          </a:xfrm>
          <a:prstGeom prst="rect">
            <a:avLst/>
          </a:prstGeom>
          <a:ln w="127000" cap="rnd">
            <a:solidFill>
              <a:srgbClr val="00B05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err="1" smtClean="0">
                <a:solidFill>
                  <a:srgbClr val="00B050"/>
                </a:solidFill>
              </a:rPr>
              <a:t>Лепбук</a:t>
            </a:r>
            <a:r>
              <a:rPr lang="ru-RU" sz="3200" dirty="0" smtClean="0">
                <a:solidFill>
                  <a:srgbClr val="00B050"/>
                </a:solidFill>
              </a:rPr>
              <a:t> можно использовать в работе как со всей группой детей так и индивидуально!</a:t>
            </a:r>
            <a:endParaRPr lang="ru-RU" sz="3200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DSC0179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47804" y="1554163"/>
            <a:ext cx="6800791" cy="4525962"/>
          </a:xfrm>
          <a:prstGeom prst="rect">
            <a:avLst/>
          </a:prstGeom>
          <a:ln w="127000" cap="rnd">
            <a:solidFill>
              <a:srgbClr val="7030A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21</TotalTime>
  <Words>94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Лепбук по звуковой культуре речи</vt:lpstr>
      <vt:lpstr> </vt:lpstr>
      <vt:lpstr>В это лепбук я собрала материал по работе со звуком « К».  Игры и скороговорки!</vt:lpstr>
      <vt:lpstr>Чистоговорки и артикуляционную гимнастику!</vt:lpstr>
      <vt:lpstr>Игры-шнуровкии ,игры с разрезными картинками, книга загадок !</vt:lpstr>
      <vt:lpstr>Лепбук можно использовать в работе как со всей группой детей так и индивидуально!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Лепбук по звуковой культуре речи</dc:title>
  <dc:creator>User</dc:creator>
  <cp:lastModifiedBy>User</cp:lastModifiedBy>
  <cp:revision>3</cp:revision>
  <dcterms:created xsi:type="dcterms:W3CDTF">2016-11-29T13:27:09Z</dcterms:created>
  <dcterms:modified xsi:type="dcterms:W3CDTF">2016-11-29T13:48:12Z</dcterms:modified>
</cp:coreProperties>
</file>