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78" r:id="rId5"/>
    <p:sldId id="277" r:id="rId6"/>
    <p:sldId id="259" r:id="rId7"/>
    <p:sldId id="260" r:id="rId8"/>
    <p:sldId id="261" r:id="rId9"/>
    <p:sldId id="262" r:id="rId10"/>
    <p:sldId id="263" r:id="rId11"/>
    <p:sldId id="268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вырезанными противолежащими углами 7"/>
          <p:cNvSpPr/>
          <p:nvPr userDrawn="1"/>
        </p:nvSpPr>
        <p:spPr>
          <a:xfrm>
            <a:off x="611560" y="1484784"/>
            <a:ext cx="8064896" cy="4104456"/>
          </a:xfrm>
          <a:prstGeom prst="snip2DiagRect">
            <a:avLst>
              <a:gd name="adj1" fmla="val 30323"/>
              <a:gd name="adj2" fmla="val 32447"/>
            </a:avLst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95000">
                <a:schemeClr val="accent3">
                  <a:tint val="37000"/>
                  <a:satMod val="300000"/>
                  <a:alpha val="47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6368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47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963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51520" y="188640"/>
            <a:ext cx="8640960" cy="6480720"/>
          </a:xfrm>
          <a:prstGeom prst="round2DiagRect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44000"/>
                </a:schemeClr>
              </a:gs>
              <a:gs pos="100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 w="571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429219"/>
            <a:ext cx="1722124" cy="24384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2793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9629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069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4943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852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205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204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873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8A67E-E557-4218-88FD-E7C67D2A1F2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0F705-6939-47CE-98EF-D33B83F936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23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252028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МКДОУ детский сад «Елочка»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с. Покосное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«Моя малая Родина»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933056"/>
            <a:ext cx="5576664" cy="15617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музыкальный руководитель Е.М. Ведерникова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2016 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692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   Работа с родителями.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Привлечь родителей к  мероприятиям, проводимым в группе. </a:t>
            </a: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Формы работы: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Познакомить родителей с проектом « Моя малая родина»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Выполнение домашних творческих работ. (альбомы, презентации)</a:t>
            </a: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4 – этап: Анализ проекта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Обработка и оформление материалов.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Оценка результатов работы всех участников проекта.</a:t>
            </a: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5 – этап: Презентация проекта.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Итоговое мероприятие  Развлечение « Моя малая родина».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Выставка работ по теме « Моя малая родина»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Развлечение «Моя малая Родина»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подготовительная группа «Росточек»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E:\фото для муз.р\100_70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248471" cy="2908919"/>
          </a:xfrm>
          <a:prstGeom prst="roundRect">
            <a:avLst/>
          </a:prstGeom>
          <a:noFill/>
        </p:spPr>
      </p:pic>
      <p:pic>
        <p:nvPicPr>
          <p:cNvPr id="5123" name="Picture 3" descr="E:\фото для муз.р\100_70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429000"/>
            <a:ext cx="4392488" cy="324036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фото для муз.р\100_7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860032" cy="3573016"/>
          </a:xfrm>
          <a:prstGeom prst="roundRect">
            <a:avLst/>
          </a:prstGeom>
          <a:noFill/>
        </p:spPr>
      </p:pic>
      <p:pic>
        <p:nvPicPr>
          <p:cNvPr id="9219" name="Picture 3" descr="E:\фото для муз.р\100_7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12976"/>
            <a:ext cx="4644008" cy="364502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фото для муз.р\100_7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5238" y="947738"/>
            <a:ext cx="6613525" cy="4960937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525658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Маленькая точечка на карте- сибирское далекое село.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Начиналось ты с землянок и палаток и с годами ширилось, росло.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теперь ты лучше всех на свете, нет тебя красивей и родней.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люблю твои поля и реки, сердцу моему они других милей.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Вырастило ты детей достойных, знает их теперь Россия вся!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сердцу их ты очень дорогое- снишься им в прекрасных нежных снах.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Небо над тобою-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звездней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нету, словно Бог всех больше звезд сюда послал.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раскрасил цветом голубым просторы эти и красивое названье тебе дал.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сегодня тебе семьдесят отметим, пожелаем процветанья, долгих лет.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Пусть родятся и живут здесь наши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дети,и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них ты будешь родиной навек!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Е.М.Ведерникова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1999 г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«Село родное»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70-летию села Покосного посвящается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76064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Любовь к Отчизне начинается с любви к своей малой родине - месту, где родился человек. Базовый этап формирования у детей любви к Родине – накопление ими социального опыта жизни в своем селе, усвоение принятых в нем норм поведения, взаимоотношений, приобщение к миру его культуры.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успешности работы с детьми   по  ознакомлению  с  селом,  где  они  живут,  целесообразно применить проектный метод.  Дошкольное детство можно назвать порой ежедневных открытий. Взрослым следует дарить детям радость этих открытий, наполнив их идеологическим и воспитательным содержанием, которые должны способствовать формированию нравственных основ и чувства патриотизма. Раздвигая горизонты познаваемого детьми, мы зароняем в их сердца искорку любви к родному краю, к Родине.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4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6480720"/>
          </a:xfrm>
        </p:spPr>
        <p:txBody>
          <a:bodyPr>
            <a:normAutofit fontScale="62500" lnSpcReduction="20000"/>
          </a:bodyPr>
          <a:lstStyle/>
          <a:p>
            <a:endParaRPr lang="ru-RU" sz="3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:  реализация комплексного подхода к развитию ребенка и осуществление интеллектуального, нравственного патриотического  развития дошкольников посредством ознакомления со своей малой Родиной. Познакомить детей с селом и его достопримечательностями. Воспитывать чувство гордости за свою малую Родину, желание сохранить ее чистой и красивой.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Тип  проекта: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информационный, ориентированный, творческий. 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Осуществляется внутри ДОУ в контакте с семьями воспитанников. 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Воспитатели группы 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Воспитанники группы </a:t>
            </a:r>
          </a:p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Сроки проведения: октябрь-ноябрь </a:t>
            </a:r>
            <a:r>
              <a:rPr lang="ru-RU" sz="3800" b="1" i="1" smtClean="0">
                <a:latin typeface="Times New Roman" pitchFamily="18" charset="0"/>
                <a:cs typeface="Times New Roman" pitchFamily="18" charset="0"/>
              </a:rPr>
              <a:t>(среднесрочный)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родном селе на основе ознакомления с ближайшим окружением.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добрых чувств, интереса к месту, где живет ребенок.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эмоционально-ценностного отношения к родному дому, своей семье, улице, селу.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желания сохранять чистоту, порядок в своем селе.  Воспитание у детей чувства гордости, восхищения красотой родного села.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любви к родному селу и интерес к прошлому и настоящему Покосного.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Средства осуществления проекта: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Специально подобранный языковый материал;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Разучивание стихов, песен; Пение песен о Родине и природе родного края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Инсценировка стихов, песен;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подвижные, дидактические, тематические, творческие.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могут знать и называть место проживания: село, район; некоторые предприятия родного села и их значимость;  достопримечательности;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дети могут называть свой домашний адрес, адрес детского сада; испытывать любовь и привязанность к родному дому, семье, детскому саду, с удовольствием идти в детский сад;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могут знать и называть место работы родителей, значимость их труда; испытывать гордость и уважение к труду взрослых; проявлять внимание и уважение к ветеранам, пожилым людям, оказывать посильную помощь.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Этапы работы над проектом.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/>
              <a:t>1 – этап: Выбор темы: постановка проблемы, вхождение в игровую ситуацию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Рассмотреть иллюстрации достопримечательностей Покосного.</a:t>
            </a:r>
          </a:p>
          <a:p>
            <a:r>
              <a:rPr lang="ru-RU" sz="2000" dirty="0" smtClean="0"/>
              <a:t>Вопросы к детям: </a:t>
            </a:r>
          </a:p>
          <a:p>
            <a:r>
              <a:rPr lang="ru-RU" sz="2000" dirty="0" smtClean="0"/>
              <a:t>Как называется наше село?</a:t>
            </a:r>
          </a:p>
          <a:p>
            <a:r>
              <a:rPr lang="ru-RU" sz="2000" dirty="0" smtClean="0"/>
              <a:t>Как называется улица на которой вы живете?</a:t>
            </a:r>
          </a:p>
          <a:p>
            <a:r>
              <a:rPr lang="ru-RU" sz="2000" dirty="0" smtClean="0"/>
              <a:t>Что больше всего нравиться в селе?</a:t>
            </a:r>
          </a:p>
          <a:p>
            <a:r>
              <a:rPr lang="ru-RU" sz="2000" b="1" i="1" dirty="0" smtClean="0"/>
              <a:t>2 – этап: Разработка проекта.</a:t>
            </a:r>
            <a:endParaRPr lang="ru-RU" sz="2000" dirty="0" smtClean="0"/>
          </a:p>
          <a:p>
            <a:r>
              <a:rPr lang="ru-RU" sz="2000" b="1" i="1" dirty="0" smtClean="0"/>
              <a:t>Цель:</a:t>
            </a:r>
            <a:r>
              <a:rPr lang="ru-RU" sz="2000" dirty="0" smtClean="0"/>
              <a:t> довести до участников проекта важность данной темы.</a:t>
            </a:r>
          </a:p>
          <a:p>
            <a:r>
              <a:rPr lang="ru-RU" sz="2000" dirty="0" smtClean="0"/>
              <a:t>Совместное составление детьми и педагогами плана реализации проекта.</a:t>
            </a:r>
          </a:p>
          <a:p>
            <a:r>
              <a:rPr lang="ru-RU" sz="2000" dirty="0" smtClean="0"/>
              <a:t>Использование модели трёх вопросов: Что мы знаем? Что мы хотим узнать? Как мы это хотим сделать?</a:t>
            </a:r>
          </a:p>
          <a:p>
            <a:r>
              <a:rPr lang="ru-RU" sz="2000" dirty="0" smtClean="0"/>
              <a:t>Подобрать литературу и иллюстрации по теме.</a:t>
            </a:r>
          </a:p>
          <a:p>
            <a:r>
              <a:rPr lang="ru-RU" sz="2000" dirty="0" smtClean="0"/>
              <a:t>Составить план мероприятий.</a:t>
            </a:r>
          </a:p>
          <a:p>
            <a:r>
              <a:rPr lang="ru-RU" sz="2000" dirty="0" smtClean="0"/>
              <a:t>Работа с родителями: Оформление информационного уголка, фоторепортажи, индивидуальные консультации.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 – этап: Реализация проекта.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Познавательное развитие.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Дать научно – достоверные знания об истории села, о жителях, о достопримечательностях, о предприятиях, о культурном центре. Учить наблюдать, анализировать, сопоставлять с ранее полученными.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Формы работы: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Просмотр фото, видеоматериалов о селе.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Экскурсия в  детскую библиотеку.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Знакомство с разными профессиями жителей села. 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Речевое развитие.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Обогащать словарь детей, развивать связную речь, развивать творчество и фантазию, воображение, речевую активность.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Формы работы: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Разучивание стихов и песен о родине, знакомство с пословицами и поговорками о родине.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творческих рассказов.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Чтение стихов и рассказов.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описательных рассказов о достопримечательностях села.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Выполнение домашних творческих работ. (альбомы, презентации)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33598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i="1" dirty="0" err="1" smtClean="0">
                <a:latin typeface="Times New Roman" pitchFamily="18" charset="0"/>
                <a:cs typeface="Times New Roman" pitchFamily="18" charset="0"/>
              </a:rPr>
              <a:t>Изодеятельность</a:t>
            </a: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Способствовать отражению впечатлений об увиденном . и услышанном в изобразительной деятельности, развивать творческие способности детей.</a:t>
            </a: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Формы работы: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Рисование по теме «Мой дом», « Моя семья», « Улицы моего села».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Конструирование из строительного материала.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Изготовление аппликации « Село будущего».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Выставка поделок, рисунков, фотографий.</a:t>
            </a: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Игровая деятельность.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Закрепить образные обороты речи.</a:t>
            </a: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Формы работы: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Дидактические и настольные игры: « Найди флаг».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Сюжетно ролевые игры: « Библиотека», « Парикмахерская», «Магазин».</a:t>
            </a: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Музыкальная  деятельность.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Развивать творческие способности детей.</a:t>
            </a:r>
          </a:p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Формы работы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Разучивание песни « Россия». « О дружбе».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Прослушивание  песни о нашем селе.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Передача образов людей разных профессий</a:t>
            </a: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851</Words>
  <Application>Microsoft Office PowerPoint</Application>
  <PresentationFormat>Экран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МКДОУ детский сад «Елочка»  с. Покосное Проект  «Моя малая Родина»</vt:lpstr>
      <vt:lpstr>«Село родное» 70-летию села Покосного посвящается</vt:lpstr>
      <vt:lpstr>Актуальность проекта: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Развлечение «Моя малая Родина» подготовительная группа «Росточек»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«Светлый край берез, моя Россия»</dc:title>
  <dc:creator>Ольга Михайловна</dc:creator>
  <cp:lastModifiedBy>Дмитрий Каленюк</cp:lastModifiedBy>
  <cp:revision>24</cp:revision>
  <dcterms:created xsi:type="dcterms:W3CDTF">2014-10-10T19:34:25Z</dcterms:created>
  <dcterms:modified xsi:type="dcterms:W3CDTF">2016-11-29T12:27:24Z</dcterms:modified>
</cp:coreProperties>
</file>