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360E9F-5CC0-4CF9-BFC7-E05305932C68}" type="datetimeFigureOut">
              <a:rPr lang="ru-RU" smtClean="0"/>
              <a:t>08.04.2014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318433-AF43-4C75-870E-BB5EBC383BA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Наречие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0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НАРЕЧИЕ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Наречие – самостоятельная </a:t>
            </a:r>
            <a:r>
              <a:rPr lang="ru-RU" sz="3000" u="sng" dirty="0" smtClean="0"/>
              <a:t>неизменяемая</a:t>
            </a:r>
            <a:r>
              <a:rPr lang="ru-RU" sz="3000" dirty="0" smtClean="0"/>
              <a:t> часть речи, которая обозначает признак действия (</a:t>
            </a:r>
            <a:r>
              <a:rPr lang="ru-RU" sz="3000" b="1" i="1" dirty="0" smtClean="0"/>
              <a:t>быстро</a:t>
            </a:r>
            <a:r>
              <a:rPr lang="ru-RU" sz="3000" dirty="0" smtClean="0"/>
              <a:t> бежать), признак предмета (встреча </a:t>
            </a:r>
            <a:r>
              <a:rPr lang="ru-RU" sz="3000" b="1" i="1" dirty="0" smtClean="0"/>
              <a:t>наедине</a:t>
            </a:r>
            <a:r>
              <a:rPr lang="ru-RU" sz="3000" dirty="0" smtClean="0"/>
              <a:t>), признак признака (</a:t>
            </a:r>
            <a:r>
              <a:rPr lang="ru-RU" sz="3000" b="1" i="1" dirty="0" smtClean="0"/>
              <a:t>очень</a:t>
            </a:r>
            <a:r>
              <a:rPr lang="ru-RU" sz="3000" dirty="0" smtClean="0"/>
              <a:t> интересно), признак качества (</a:t>
            </a:r>
            <a:r>
              <a:rPr lang="ru-RU" sz="3000" b="1" i="1" dirty="0" smtClean="0"/>
              <a:t>весьма</a:t>
            </a:r>
            <a:r>
              <a:rPr lang="ru-RU" sz="3000" dirty="0" smtClean="0"/>
              <a:t> интересный).</a:t>
            </a:r>
          </a:p>
          <a:p>
            <a:r>
              <a:rPr lang="ru-RU" sz="3000" dirty="0" smtClean="0"/>
              <a:t>Синтаксическая функция: обстоятельство, определение (редко).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63118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РАЗРЯДЫ НАРЕЧИЙ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Образа и способа действия</a:t>
            </a:r>
            <a:r>
              <a:rPr lang="ru-RU" sz="2800" dirty="0" smtClean="0"/>
              <a:t>: </a:t>
            </a:r>
            <a:r>
              <a:rPr lang="ru-RU" sz="2800" i="1" dirty="0" smtClean="0"/>
              <a:t>весело, печально, дружески, пешком, по-прежнему</a:t>
            </a:r>
          </a:p>
          <a:p>
            <a:r>
              <a:rPr lang="ru-RU" sz="2800" b="1" dirty="0" smtClean="0"/>
              <a:t>Меры и степени качества</a:t>
            </a:r>
            <a:r>
              <a:rPr lang="ru-RU" sz="2800" dirty="0" smtClean="0"/>
              <a:t>: </a:t>
            </a:r>
            <a:r>
              <a:rPr lang="ru-RU" sz="2800" i="1" dirty="0" smtClean="0"/>
              <a:t>очень, трижды, вполне, совершенно, абсолютно</a:t>
            </a:r>
          </a:p>
          <a:p>
            <a:r>
              <a:rPr lang="ru-RU" sz="2800" b="1" dirty="0" smtClean="0"/>
              <a:t>Места</a:t>
            </a:r>
            <a:r>
              <a:rPr lang="ru-RU" sz="2800" dirty="0" smtClean="0"/>
              <a:t>: </a:t>
            </a:r>
            <a:r>
              <a:rPr lang="ru-RU" sz="2800" i="1" dirty="0" smtClean="0"/>
              <a:t>везде, здесь, вперед, туда</a:t>
            </a:r>
          </a:p>
          <a:p>
            <a:r>
              <a:rPr lang="ru-RU" sz="2800" b="1" dirty="0" smtClean="0"/>
              <a:t>Времени:</a:t>
            </a:r>
            <a:r>
              <a:rPr lang="ru-RU" sz="2800" dirty="0" smtClean="0"/>
              <a:t> </a:t>
            </a:r>
            <a:r>
              <a:rPr lang="ru-RU" sz="2800" i="1" dirty="0" smtClean="0"/>
              <a:t>вчера, сейчас, скоро</a:t>
            </a:r>
          </a:p>
          <a:p>
            <a:r>
              <a:rPr lang="ru-RU" sz="2800" b="1" dirty="0" smtClean="0"/>
              <a:t>Причины:</a:t>
            </a:r>
            <a:r>
              <a:rPr lang="ru-RU" sz="2800" dirty="0" smtClean="0"/>
              <a:t> </a:t>
            </a:r>
            <a:r>
              <a:rPr lang="ru-RU" sz="2800" i="1" dirty="0" smtClean="0"/>
              <a:t>поневоле, сгоряча, поневоле</a:t>
            </a:r>
          </a:p>
          <a:p>
            <a:r>
              <a:rPr lang="ru-RU" sz="2800" b="1" dirty="0" smtClean="0"/>
              <a:t>Цели:</a:t>
            </a:r>
            <a:r>
              <a:rPr lang="ru-RU" sz="2800" dirty="0" smtClean="0"/>
              <a:t> </a:t>
            </a:r>
            <a:r>
              <a:rPr lang="ru-RU" sz="2800" i="1" dirty="0" smtClean="0"/>
              <a:t>назло, затем, нарочно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6863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МЕСТОИМЕННЫЕ НАРЕЧИЯ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Указывают, но не называют (признак местоимений)</a:t>
            </a:r>
          </a:p>
          <a:p>
            <a:r>
              <a:rPr lang="ru-RU" dirty="0" smtClean="0"/>
              <a:t>Не изменяются, отвечают на вопросы наречий (признаки наречий)</a:t>
            </a:r>
          </a:p>
          <a:p>
            <a:r>
              <a:rPr lang="ru-RU" dirty="0" smtClean="0"/>
              <a:t>В предложении – обстоятельство</a:t>
            </a:r>
          </a:p>
          <a:p>
            <a:pPr marL="0" indent="0">
              <a:buNone/>
            </a:pPr>
            <a:endParaRPr lang="ru-RU" dirty="0"/>
          </a:p>
          <a:p>
            <a:pPr algn="ctr"/>
            <a:r>
              <a:rPr lang="ru-RU" dirty="0" smtClean="0"/>
              <a:t>Группы местоименных наречий</a:t>
            </a:r>
          </a:p>
          <a:p>
            <a:pPr algn="ctr"/>
            <a:endParaRPr lang="ru-RU" dirty="0"/>
          </a:p>
          <a:p>
            <a:pPr marL="0" indent="0">
              <a:buNone/>
            </a:pPr>
            <a:r>
              <a:rPr lang="ru-RU" sz="1800" dirty="0" smtClean="0"/>
              <a:t>указательные  отрицательные  неопределенные   определительные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                                                            вопросительно-относительные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922487" y="4611216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131840" y="4451387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68391" y="4451387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00192" y="4515383"/>
            <a:ext cx="6875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52120" y="4515383"/>
            <a:ext cx="28803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9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КАТЕГОРИЯ СОСТЯНИЯ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Слова, которые обозначают состояние человека, природы, окружающей среды </a:t>
            </a:r>
            <a:r>
              <a:rPr lang="ru-RU" i="1" dirty="0" smtClean="0"/>
              <a:t>(темно, грустно, дождливо)</a:t>
            </a:r>
          </a:p>
          <a:p>
            <a:r>
              <a:rPr lang="ru-RU" dirty="0" smtClean="0"/>
              <a:t>Синтаксическая функция – сказуемое в безличном предложении (На улице </a:t>
            </a:r>
            <a:r>
              <a:rPr lang="ru-RU" i="1" dirty="0" smtClean="0"/>
              <a:t>дождливо)</a:t>
            </a:r>
          </a:p>
          <a:p>
            <a:r>
              <a:rPr lang="ru-RU" dirty="0" smtClean="0"/>
              <a:t>Следует отличать краткие прилагательные от категории состояния (</a:t>
            </a:r>
            <a:r>
              <a:rPr lang="ru-RU" i="1" dirty="0" smtClean="0"/>
              <a:t>Ей грустно – Ее лицо грустно)</a:t>
            </a:r>
            <a:endParaRPr lang="ru-RU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012160" y="3501008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12160" y="3573016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499992" y="4365104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99992" y="4493865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7584" y="4725144"/>
            <a:ext cx="11521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27584" y="4869160"/>
            <a:ext cx="11521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3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Домашнее задание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/>
                <a:cs typeface="Times New Roman"/>
              </a:rPr>
              <a:t>§ 20, упр. 147 (1,2).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3089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dirty="0"/>
              <a:t>Домашнее задание</a:t>
            </a:r>
          </a:p>
          <a:p>
            <a:pPr marL="0" indent="0">
              <a:buNone/>
            </a:pPr>
            <a:r>
              <a:rPr lang="ru-RU" sz="5400" dirty="0">
                <a:latin typeface="Times New Roman"/>
                <a:cs typeface="Times New Roman"/>
              </a:rPr>
              <a:t>§ 20, </a:t>
            </a:r>
            <a:r>
              <a:rPr lang="ru-RU" sz="5400" dirty="0" smtClean="0">
                <a:latin typeface="Times New Roman"/>
                <a:cs typeface="Times New Roman"/>
              </a:rPr>
              <a:t>упр. 150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4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</TotalTime>
  <Words>205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Наречие</vt:lpstr>
      <vt:lpstr>НАРЕЧИЕ</vt:lpstr>
      <vt:lpstr>РАЗРЯДЫ НАРЕЧИЙ</vt:lpstr>
      <vt:lpstr>МЕСТОИМЕННЫЕ НАРЕЧИЯ</vt:lpstr>
      <vt:lpstr>КАТЕГОРИЯ СОСТЯНИЯ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Наречие</dc:title>
  <dc:creator>Гимназия</dc:creator>
  <cp:lastModifiedBy>Гимназия</cp:lastModifiedBy>
  <cp:revision>6</cp:revision>
  <dcterms:created xsi:type="dcterms:W3CDTF">2014-04-07T06:07:40Z</dcterms:created>
  <dcterms:modified xsi:type="dcterms:W3CDTF">2014-04-08T06:25:06Z</dcterms:modified>
</cp:coreProperties>
</file>