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00FF"/>
    <a:srgbClr val="CC0000"/>
    <a:srgbClr val="00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11/29/2016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11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3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1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4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5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hyperlink" Target="http://www.karakyli.ru/wp-content/uploads/2014/01/zaychik6.gif" TargetMode="Externa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7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8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9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akyli.ru/wp-content/uploads/2014/01/zaychik10.gi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мка детска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916832"/>
            <a:ext cx="6840760" cy="3744416"/>
          </a:xfrm>
          <a:prstGeom prst="rect">
            <a:avLst/>
          </a:prstGeom>
          <a:solidFill>
            <a:srgbClr val="99FF33"/>
          </a:solidFill>
          <a:ln w="76200">
            <a:solidFill>
              <a:schemeClr val="accent4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35405" y="2060848"/>
            <a:ext cx="5546455" cy="1323439"/>
          </a:xfrm>
          <a:prstGeom prst="rect">
            <a:avLst/>
          </a:prstGeom>
          <a:solidFill>
            <a:srgbClr val="99FF33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Игровая кукла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FF33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«Зайчик на пальчик»</a:t>
            </a:r>
            <a:endParaRPr lang="ru-RU" sz="4000" b="1" cap="all" spc="0" dirty="0">
              <a:ln w="9000" cmpd="sng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FF33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293096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МАСТЕР-КЛАСС</a:t>
            </a:r>
          </a:p>
          <a:p>
            <a:pPr algn="ctr"/>
            <a:r>
              <a:rPr lang="ru-RU" dirty="0" smtClean="0"/>
              <a:t>ПОДГОТОВИЛА ВОСПИТАТЕЛЬ МДОУ № 15 </a:t>
            </a:r>
            <a:r>
              <a:rPr lang="ru-RU" sz="2000" b="1" dirty="0" smtClean="0">
                <a:solidFill>
                  <a:srgbClr val="CC0000"/>
                </a:solidFill>
              </a:rPr>
              <a:t>КРАСАВИНА СВЕТЛАНА ЮРЬЕВНА</a:t>
            </a:r>
            <a:endParaRPr lang="ru-RU" sz="20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1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980728"/>
            <a:ext cx="460851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508104" y="1798658"/>
            <a:ext cx="31318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7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Закрутку поднимаем вверх к голове – это ручки зайчика.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3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692696"/>
            <a:ext cx="5029150" cy="395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9512" y="839036"/>
            <a:ext cx="320384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8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 Закрепляем нитками ткань на туловище под лапками.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Оставшимся концом нити перевязываем туловище крест-накрест. Закрепляем петлей нитку на шее и обрезаем ее.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Это самая сложная операция.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Запястья на лапках можно тоже обмотать нитками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также можно выделить и задние лапки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92696"/>
            <a:ext cx="5184576" cy="330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56176" y="1222594"/>
            <a:ext cx="24482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Наш зайчик  готов. Можно одевать его на пальчик и играть.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4" name="Рисунок 3" descr="196868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953"/>
            <a:ext cx="9144000" cy="6840093"/>
          </a:xfrm>
          <a:prstGeom prst="rect">
            <a:avLst/>
          </a:prstGeom>
        </p:spPr>
      </p:pic>
      <p:pic>
        <p:nvPicPr>
          <p:cNvPr id="5" name="Рисунок 4" descr="0_203b4_3ac1dcc2_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9352" y="2492894"/>
            <a:ext cx="4608514" cy="23042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resize.jpg"/>
          <p:cNvPicPr>
            <a:picLocks noChangeAspect="1"/>
          </p:cNvPicPr>
          <p:nvPr/>
        </p:nvPicPr>
        <p:blipFill>
          <a:blip r:embed="rId3" cstate="print"/>
          <a:srcRect t="12600" b="13104"/>
          <a:stretch>
            <a:fillRect/>
          </a:stretch>
        </p:blipFill>
        <p:spPr>
          <a:xfrm>
            <a:off x="1031776" y="476672"/>
            <a:ext cx="7366000" cy="4104456"/>
          </a:xfrm>
          <a:prstGeom prst="rect">
            <a:avLst/>
          </a:prstGeom>
          <a:ln w="76200">
            <a:solidFill>
              <a:srgbClr val="99FF3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0012-014-Semej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3666670" cy="3672408"/>
          </a:xfrm>
          <a:prstGeom prst="rect">
            <a:avLst/>
          </a:prstGeom>
        </p:spPr>
      </p:pic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836712"/>
            <a:ext cx="2880320" cy="3789317"/>
          </a:xfrm>
          <a:prstGeom prst="rect">
            <a:avLst/>
          </a:prstGeom>
        </p:spPr>
      </p:pic>
      <p:pic>
        <p:nvPicPr>
          <p:cNvPr id="5" name="Рисунок 4" descr="251130-619d4-30915819-m750x7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260648"/>
            <a:ext cx="3744416" cy="4154354"/>
          </a:xfrm>
          <a:prstGeom prst="rect">
            <a:avLst/>
          </a:prstGeom>
        </p:spPr>
      </p:pic>
      <p:pic>
        <p:nvPicPr>
          <p:cNvPr id="6" name="Рисунок 5" descr="1418975267_image_3179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076056" y="1268760"/>
            <a:ext cx="374441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4" name="Рисунок 3" descr="zaychik4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692696"/>
            <a:ext cx="57606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99592" y="925851"/>
            <a:ext cx="194421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1. Прямоугольный лоскут ткани размер 10 на 20 см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2. Красные нитки.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3. Любой наполнитель.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4. Ленты, бусины, колокольчики и др.мелочи для украшения (по желанию).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4" name="Рисунок 3" descr="zaychik5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32656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908720"/>
            <a:ext cx="43559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1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Кусок ткани складываем пополам вдоль длинной стороны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2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Складываем угол ткани, вгибая его внутрь.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" name="Рисунок 5" descr="zaychik6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2852936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7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764704"/>
            <a:ext cx="45365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652120" y="1628800"/>
            <a:ext cx="31318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3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Georgia" pitchFamily="18" charset="0"/>
              </a:rPr>
              <a:t>Посередине наклонной линии собираем ткань в пучок и туго перевязываем одним концом нити – формируем ушки. Нитки не обрываем, она так и будет идти по всему зайчику.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8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764704"/>
            <a:ext cx="40816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1726650"/>
            <a:ext cx="3275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4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Вкладываем набивку , не очень много, для головы.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9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764704"/>
            <a:ext cx="4752528" cy="359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64088" y="1248435"/>
            <a:ext cx="33123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5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Завязываем ниткой. Нитку лучше взять длинную и оставить два длинных конца. Позднее мы их используем на обвязки туловища и ручек нашего зайки.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ec06626fcfeb417635e16f13475f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9144000" cy="1705570"/>
          </a:xfrm>
          <a:prstGeom prst="rect">
            <a:avLst/>
          </a:prstGeom>
        </p:spPr>
      </p:pic>
      <p:pic>
        <p:nvPicPr>
          <p:cNvPr id="3" name="Рисунок 2" descr="zaychik10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836712"/>
            <a:ext cx="445308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75737"/>
            <a:ext cx="34563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Шаг 6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Складываем ткань в три слоя.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Свободный конец ткани скручиваем примерно на третью часть длины лоскута – формируем лапки.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905</TotalTime>
  <Words>148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15</dc:creator>
  <cp:lastModifiedBy>ДОУ 15</cp:lastModifiedBy>
  <cp:revision>93</cp:revision>
  <dcterms:created xsi:type="dcterms:W3CDTF">2016-10-10T05:02:17Z</dcterms:created>
  <dcterms:modified xsi:type="dcterms:W3CDTF">2016-11-29T11:35:19Z</dcterms:modified>
</cp:coreProperties>
</file>