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Microsoft JhengHei Light" pitchFamily="34" charset="-128"/>
                <a:ea typeface="Microsoft JhengHei Light" pitchFamily="34" charset="-128"/>
                <a:cs typeface="Microsoft JhengHei Light" pitchFamily="34" charset="-128"/>
              </a:rPr>
              <a:t>Игра «Найди отличия»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Microsoft JhengHei Light" pitchFamily="34" charset="-128"/>
              <a:ea typeface="Microsoft JhengHei Light" pitchFamily="34" charset="-128"/>
              <a:cs typeface="Microsoft JhengHei Light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429264"/>
            <a:ext cx="3829032" cy="90012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icrosoft JhengHei Light" pitchFamily="34" charset="-128"/>
                <a:ea typeface="Microsoft JhengHei Light" pitchFamily="34" charset="-128"/>
                <a:cs typeface="Microsoft JhengHei Light" pitchFamily="34" charset="-128"/>
              </a:rPr>
              <a:t>Подготовил: воспитатель МКДОУ «Шварцевский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Microsoft JhengHei Light" pitchFamily="34" charset="-128"/>
                <a:ea typeface="Microsoft JhengHei Light" pitchFamily="34" charset="-128"/>
                <a:cs typeface="Microsoft JhengHei Light" pitchFamily="34" charset="-128"/>
              </a:rPr>
              <a:t>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icrosoft JhengHei Light" pitchFamily="34" charset="-128"/>
                <a:ea typeface="Microsoft JhengHei Light" pitchFamily="34" charset="-128"/>
                <a:cs typeface="Microsoft JhengHei Light" pitchFamily="34" charset="-128"/>
              </a:rPr>
              <a:t>/с» Пузикова М.А.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Microsoft JhengHei Light" pitchFamily="34" charset="-128"/>
              <a:ea typeface="Microsoft JhengHei Light" pitchFamily="34" charset="-128"/>
              <a:cs typeface="Microsoft JhengHei Light" pitchFamily="34" charset="-128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3143248"/>
            <a:ext cx="2024537" cy="3004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785794"/>
            <a:ext cx="3640302" cy="5403044"/>
          </a:xfrm>
        </p:spPr>
      </p:pic>
      <p:pic>
        <p:nvPicPr>
          <p:cNvPr id="5" name="Содержимое 3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571480"/>
            <a:ext cx="3784696" cy="5617358"/>
          </a:xfrm>
          <a:prstGeom prst="rect">
            <a:avLst/>
          </a:prstGeom>
        </p:spPr>
      </p:pic>
      <p:pic>
        <p:nvPicPr>
          <p:cNvPr id="6" name="Рисунок 5" descr="0_6d71b_220965b3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3214686"/>
            <a:ext cx="654848" cy="785818"/>
          </a:xfrm>
          <a:prstGeom prst="rect">
            <a:avLst/>
          </a:prstGeom>
        </p:spPr>
      </p:pic>
      <p:pic>
        <p:nvPicPr>
          <p:cNvPr id="7" name="Рисунок 6" descr="0_a83b1_3687c084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5143512"/>
            <a:ext cx="571504" cy="703489"/>
          </a:xfrm>
          <a:prstGeom prst="rect">
            <a:avLst/>
          </a:prstGeom>
        </p:spPr>
      </p:pic>
      <p:pic>
        <p:nvPicPr>
          <p:cNvPr id="8" name="Рисунок 7" descr="4537_small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4429132"/>
            <a:ext cx="928694" cy="928694"/>
          </a:xfrm>
          <a:prstGeom prst="rect">
            <a:avLst/>
          </a:prstGeom>
        </p:spPr>
      </p:pic>
      <p:pic>
        <p:nvPicPr>
          <p:cNvPr id="9" name="Рисунок 8" descr="Black-Glitter-Star-Bubblegum-_3000020-00246-0001_001_ALT120-300x30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500042"/>
            <a:ext cx="928694" cy="928694"/>
          </a:xfrm>
          <a:prstGeom prst="rect">
            <a:avLst/>
          </a:prstGeom>
        </p:spPr>
      </p:pic>
      <p:pic>
        <p:nvPicPr>
          <p:cNvPr id="10" name="Рисунок 9" descr="shar-95mm-2017-yolochka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2285992"/>
            <a:ext cx="785818" cy="785818"/>
          </a:xfrm>
          <a:prstGeom prst="rect">
            <a:avLst/>
          </a:prstGeom>
        </p:spPr>
      </p:pic>
      <p:pic>
        <p:nvPicPr>
          <p:cNvPr id="11" name="Рисунок 10" descr="16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643578"/>
            <a:ext cx="868130" cy="714355"/>
          </a:xfrm>
          <a:prstGeom prst="rect">
            <a:avLst/>
          </a:prstGeom>
        </p:spPr>
      </p:pic>
      <p:pic>
        <p:nvPicPr>
          <p:cNvPr id="12" name="Рисунок 11" descr="4537_small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1714488"/>
            <a:ext cx="928694" cy="928694"/>
          </a:xfrm>
          <a:prstGeom prst="rect">
            <a:avLst/>
          </a:prstGeom>
        </p:spPr>
      </p:pic>
      <p:pic>
        <p:nvPicPr>
          <p:cNvPr id="13" name="Рисунок 12" descr="05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271462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5.47074E-6 L -0.19688 5.47074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6.98358E-6 L -0.10243 -0.10501 " pathEditMode="relative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68633E-6 L -0.30712 -0.23086 " pathEditMode="relative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70021E-6 L -0.16528 -0.1994 " pathEditMode="relative" ptsTypes="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6694E-6 L -0.23611 -0.45131 " pathEditMode="relative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43419E-6 L -0.24271 -0.3534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35068E-7 L -0.34826 -0.4020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30164E-6 L -0.26232 -0.1947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16</Words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Игра «Найди отличия»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«Найди отличия»</dc:title>
  <dc:creator>qwertyuio</dc:creator>
  <cp:lastModifiedBy>qwertyuio</cp:lastModifiedBy>
  <cp:revision>6</cp:revision>
  <dcterms:created xsi:type="dcterms:W3CDTF">2016-11-28T19:52:55Z</dcterms:created>
  <dcterms:modified xsi:type="dcterms:W3CDTF">2016-11-28T20:36:23Z</dcterms:modified>
</cp:coreProperties>
</file>