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2"/>
  </p:notesMasterIdLst>
  <p:sldIdLst>
    <p:sldId id="256" r:id="rId2"/>
    <p:sldId id="265" r:id="rId3"/>
    <p:sldId id="258" r:id="rId4"/>
    <p:sldId id="257" r:id="rId5"/>
    <p:sldId id="259" r:id="rId6"/>
    <p:sldId id="262" r:id="rId7"/>
    <p:sldId id="261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0A7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1EF70C-032C-4FB2-9D01-B8EFBDABA54C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70280-C1C7-46F8-BA54-9C0DA300AD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70280-C1C7-46F8-BA54-9C0DA300ADC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8D424-116A-46B5-BA05-1C91BF92E9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4BB259-F4CC-4087-9DD6-96E46CFD6F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8D424-116A-46B5-BA05-1C91BF92E9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4BB259-F4CC-4087-9DD6-96E46CFD6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8D424-116A-46B5-BA05-1C91BF92E9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4BB259-F4CC-4087-9DD6-96E46CFD6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8D424-116A-46B5-BA05-1C91BF92E9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4BB259-F4CC-4087-9DD6-96E46CFD6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8D424-116A-46B5-BA05-1C91BF92E9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4BB259-F4CC-4087-9DD6-96E46CFD6F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8D424-116A-46B5-BA05-1C91BF92E9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4BB259-F4CC-4087-9DD6-96E46CFD6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8D424-116A-46B5-BA05-1C91BF92E9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4BB259-F4CC-4087-9DD6-96E46CFD6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8D424-116A-46B5-BA05-1C91BF92E9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4BB259-F4CC-4087-9DD6-96E46CFD6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8D424-116A-46B5-BA05-1C91BF92E9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4BB259-F4CC-4087-9DD6-96E46CFD6F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8D424-116A-46B5-BA05-1C91BF92E9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4BB259-F4CC-4087-9DD6-96E46CFD6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8D424-116A-46B5-BA05-1C91BF92E9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4BB259-F4CC-4087-9DD6-96E46CFD6F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C88D424-116A-46B5-BA05-1C91BF92E9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4BB259-F4CC-4087-9DD6-96E46CFD6F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16632"/>
            <a:ext cx="6955864" cy="2016224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Игрушка своими руками.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Играем всей семьей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996952"/>
            <a:ext cx="7406640" cy="3240360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Неделя игры и игрушки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        ГБОУ школа№967,с.п.№3,</a:t>
            </a:r>
          </a:p>
          <a:p>
            <a:pPr algn="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5группа</a:t>
            </a: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Воспитатели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Кардаш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М.А. Соболевская Т.А.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632848" cy="24208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Мы старались, не ленились и трудились от души!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Наши умения пригодились-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Все игрушки хороши!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61129_071825_148038955384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20145" y="2786063"/>
            <a:ext cx="5856110" cy="32940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0475" y="5786454"/>
            <a:ext cx="8686800" cy="10715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Неделя игры и игрушки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81000" y="571480"/>
            <a:ext cx="8458200" cy="4357718"/>
          </a:xfrm>
        </p:spPr>
        <p:txBody>
          <a:bodyPr/>
          <a:lstStyle/>
          <a:p>
            <a:pPr algn="ctr"/>
            <a:r>
              <a:rPr lang="ru-RU" dirty="0" smtClean="0"/>
              <a:t> В нашем детском саду с 14 по18 ноября  проходила неделя «Игры и игрушки". Семьям воспитанников было предложено принять участие в выставке "Игрушка своими руками". Дети и родители дружно и</a:t>
            </a:r>
          </a:p>
          <a:p>
            <a:pPr algn="ctr"/>
            <a:r>
              <a:rPr lang="ru-RU" dirty="0" smtClean="0"/>
              <a:t> с энтузиазмом поддержали эту идею. И вот что у нас получилось…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429264"/>
            <a:ext cx="9001156" cy="1143008"/>
          </a:xfrm>
        </p:spPr>
        <p:txBody>
          <a:bodyPr>
            <a:normAutofit fontScale="90000"/>
          </a:bodyPr>
          <a:lstStyle/>
          <a:p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       Семья Новиковых    Семья</a:t>
            </a:r>
            <a:r>
              <a:rPr lang="en-US" cap="non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cap="none" dirty="0" err="1" smtClean="0">
                <a:latin typeface="Times New Roman" pitchFamily="18" charset="0"/>
                <a:cs typeface="Times New Roman" pitchFamily="18" charset="0"/>
              </a:rPr>
              <a:t>Улихиных</a:t>
            </a:r>
            <a:endParaRPr lang="ru-RU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500570"/>
            <a:ext cx="8686800" cy="1071569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Наши девочки и шьют , и вяжут…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JluJly\Downloads\IMG-20161118-WA00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819" y="357166"/>
            <a:ext cx="2844884" cy="397671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075" name="Picture 3" descr="C:\Users\JluJly\Downloads\IMG-20161117-WA0007_14794375804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332656"/>
            <a:ext cx="2982473" cy="397663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357694"/>
            <a:ext cx="9144000" cy="2500306"/>
          </a:xfrm>
        </p:spPr>
        <p:txBody>
          <a:bodyPr>
            <a:normAutofit/>
          </a:bodyPr>
          <a:lstStyle/>
          <a:p>
            <a:pPr algn="ctr"/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   Клеем, вырезаем, собираем</a:t>
            </a:r>
            <a:br>
              <a:rPr lang="ru-RU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cap="none" dirty="0" err="1" smtClean="0">
                <a:latin typeface="Times New Roman" pitchFamily="18" charset="0"/>
                <a:cs typeface="Times New Roman" pitchFamily="18" charset="0"/>
              </a:rPr>
              <a:t>Погаловых</a:t>
            </a:r>
            <a:endParaRPr lang="ru-RU" cap="none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JluJly\Downloads\IMG-20161117-WA0013_14794375808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500042"/>
            <a:ext cx="3000396" cy="400052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099" name="Picture 3" descr="C:\Users\JluJly\Downloads\IMG-20161117-WA0006_14794375803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68" y="714356"/>
            <a:ext cx="2250279" cy="300037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100" name="Picture 4" descr="C:\Users\JluJly\Downloads\IMG-20161117-WA0014_14794375810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3636" y="428604"/>
            <a:ext cx="2732486" cy="364331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572140"/>
            <a:ext cx="8610600" cy="1000132"/>
          </a:xfrm>
        </p:spPr>
        <p:txBody>
          <a:bodyPr/>
          <a:lstStyle/>
          <a:p>
            <a:pPr algn="r"/>
            <a:r>
              <a:rPr lang="ru-RU" cap="none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Семья Горбачевых</a:t>
            </a:r>
            <a:endParaRPr lang="ru-RU" cap="none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3643314"/>
            <a:ext cx="2357454" cy="20002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000496" y="4143380"/>
            <a:ext cx="4963992" cy="1643074"/>
          </a:xfrm>
        </p:spPr>
        <p:txBody>
          <a:bodyPr>
            <a:normAutofit/>
          </a:bodyPr>
          <a:lstStyle/>
          <a:p>
            <a:pPr algn="ctr"/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>Лёва трудился, красил, шил,</a:t>
            </a:r>
          </a:p>
          <a:p>
            <a:pPr algn="ctr"/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cap="none" dirty="0" err="1" smtClean="0">
                <a:latin typeface="Times New Roman" pitchFamily="18" charset="0"/>
                <a:cs typeface="Times New Roman" pitchFamily="18" charset="0"/>
              </a:rPr>
              <a:t>Пингвиненка</a:t>
            </a:r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> получил…</a:t>
            </a:r>
            <a:endParaRPr lang="ru-RU" sz="2400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2"/>
          </p:nvPr>
        </p:nvSpPr>
        <p:spPr>
          <a:xfrm>
            <a:off x="281444" y="3714752"/>
            <a:ext cx="432904" cy="15430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JluJly\Downloads\IMG-20161118-WA0001_14794376606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476672"/>
            <a:ext cx="1571636" cy="300219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027" name="Picture 3" descr="C:\Users\JluJly\Downloads\IMG-20161118-WA0004_14794376609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3174" y="476672"/>
            <a:ext cx="1848458" cy="323808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028" name="Picture 4" descr="C:\Users\JluJly\Downloads\IMG-20161118-WA0008_147943769668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285728"/>
            <a:ext cx="1902012" cy="338135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029" name="Picture 5" descr="C:\Users\JluJly\Downloads\IMG-20161118-WA0011_14794376971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429000"/>
            <a:ext cx="2592288" cy="328785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30" name="Picture 6" descr="C:\Users\JluJly\Downloads\IMG-20161118-WA0010_147943769698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08304" y="1412776"/>
            <a:ext cx="1621414" cy="241236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Семья Жуковых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286256"/>
            <a:ext cx="3744416" cy="2286016"/>
          </a:xfrm>
        </p:spPr>
        <p:txBody>
          <a:bodyPr/>
          <a:lstStyle/>
          <a:p>
            <a:pPr algn="ctr"/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Самолет построим сами.</a:t>
            </a:r>
          </a:p>
          <a:p>
            <a:pPr algn="ctr"/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Пронесемся над лесами,</a:t>
            </a:r>
          </a:p>
          <a:p>
            <a:pPr algn="ctr"/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Пронесемся над лесами,</a:t>
            </a:r>
          </a:p>
          <a:p>
            <a:pPr algn="ctr"/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А потом вернемся к маме.</a:t>
            </a:r>
            <a:endParaRPr lang="ru-RU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260648"/>
            <a:ext cx="4023360" cy="70771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JluJly\Downloads\IMG-20161116-WA0009_147943758013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188640"/>
            <a:ext cx="4104456" cy="4181726"/>
          </a:xfrm>
          <a:prstGeom prst="rect">
            <a:avLst/>
          </a:prstGeom>
          <a:noFill/>
        </p:spPr>
      </p:pic>
      <p:pic>
        <p:nvPicPr>
          <p:cNvPr id="5123" name="Picture 3" descr="C:\Users\JluJly\Downloads\IMG-20161117-WA0008_147943758062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285728"/>
            <a:ext cx="3270445" cy="37560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715016"/>
            <a:ext cx="8610600" cy="1142984"/>
          </a:xfrm>
        </p:spPr>
        <p:txBody>
          <a:bodyPr/>
          <a:lstStyle/>
          <a:p>
            <a:pPr algn="r"/>
            <a:r>
              <a:rPr lang="ru-RU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Семья Лихачевых</a:t>
            </a:r>
            <a:endParaRPr lang="ru-RU" cap="none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429388" y="3286124"/>
            <a:ext cx="2507878" cy="2500330"/>
          </a:xfrm>
        </p:spPr>
        <p:txBody>
          <a:bodyPr/>
          <a:lstStyle/>
          <a:p>
            <a:pPr algn="ctr"/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Не так легко и просто</a:t>
            </a:r>
          </a:p>
          <a:p>
            <a:pPr algn="ctr"/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построить дом в деревне.</a:t>
            </a:r>
          </a:p>
          <a:p>
            <a:pPr algn="ctr"/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Наши руки не для скуки.</a:t>
            </a:r>
            <a:endParaRPr lang="ru-RU" cap="none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JluJly\Downloads\IMG-20161117-WA0021_147943762095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2642636" cy="20882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2053" name="Picture 5" descr="C:\Users\JluJly\Downloads\IMG-20161117-WA0019_147943758136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3286124"/>
            <a:ext cx="2035983" cy="271464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2052" name="Picture 4" descr="C:\Users\JluJly\Downloads\IMG-20161117-WA0022_147943766012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214290"/>
            <a:ext cx="3714733" cy="278605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2054" name="Picture 6" descr="C:\Users\JluJly\Downloads\IMG-20161117-WA0024_14794376214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59832" y="2420888"/>
            <a:ext cx="2518157" cy="352839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929330"/>
            <a:ext cx="8686800" cy="92867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Семья Ульяновых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4643446"/>
            <a:ext cx="3276592" cy="1214447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в танкисты бы пошел,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меня научат.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JluJly\Downloads\IMG-20161119-WA0013_147962645206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0"/>
            <a:ext cx="1902013" cy="33813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028" name="Picture 4" descr="C:\Users\JluJly\Downloads\IMG-20161119-WA0015_14796264523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06" y="0"/>
            <a:ext cx="1821645" cy="323848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030" name="Picture 6" descr="C:\Users\JluJly\Downloads\IMG-20161119-WA0017_147962645261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14546" y="2928934"/>
            <a:ext cx="2071702" cy="368302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031" name="Picture 7" descr="C:\Users\JluJly\Downloads\IMG-20161119-WA0019_147962645292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86446" y="-166712"/>
            <a:ext cx="2714644" cy="482603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Семья </a:t>
            </a:r>
            <a:r>
              <a:rPr lang="ru-RU" dirty="0" err="1" smtClean="0"/>
              <a:t>Борзовых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12160" y="285728"/>
            <a:ext cx="2376264" cy="20717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JluJly\Downloads\IMG-20161119-WA0023_147962649482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96136" y="260648"/>
            <a:ext cx="2808312" cy="401684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85720" y="4643446"/>
            <a:ext cx="3000396" cy="20717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Твистер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буду я играть,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 ручки развивать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C:\Users\JluJly\Downloads\IMG-20161119-WA0020_14796264530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214290"/>
            <a:ext cx="3000370" cy="400049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2052" name="Picture 4" descr="C:\Users\JluJly\Downloads\IMG-20161119-WA0021_14796264531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708920"/>
            <a:ext cx="2664296" cy="273630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169</TotalTime>
  <Words>129</Words>
  <Application>Microsoft Office PowerPoint</Application>
  <PresentationFormat>Экран (4:3)</PresentationFormat>
  <Paragraphs>34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Игрушка своими руками. Играем всей семьей                                                       </vt:lpstr>
      <vt:lpstr>        Неделя игры и игрушки </vt:lpstr>
      <vt:lpstr>       Семья Новиковых    Семья Улихиных</vt:lpstr>
      <vt:lpstr>   Клеем, вырезаем, собираем   Семья Погаловых</vt:lpstr>
      <vt:lpstr>Семья Горбачевых</vt:lpstr>
      <vt:lpstr>Семья Жуковых</vt:lpstr>
      <vt:lpstr>Семья Лихачевых</vt:lpstr>
      <vt:lpstr>Семья Ульяновых </vt:lpstr>
      <vt:lpstr>Семья Борзовых</vt:lpstr>
      <vt:lpstr> Мы старались, не ленились и трудились от души!  Наши умения пригодились- Все игрушки хороши!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Игрушка своими руками. Играем всей семьей</dc:title>
  <dc:creator>JluJly</dc:creator>
  <cp:lastModifiedBy>JluJly</cp:lastModifiedBy>
  <cp:revision>64</cp:revision>
  <dcterms:created xsi:type="dcterms:W3CDTF">2016-11-18T17:21:00Z</dcterms:created>
  <dcterms:modified xsi:type="dcterms:W3CDTF">2016-11-29T13:13:09Z</dcterms:modified>
</cp:coreProperties>
</file>