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74" r:id="rId2"/>
    <p:sldId id="262" r:id="rId3"/>
    <p:sldId id="263" r:id="rId4"/>
    <p:sldId id="27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7" r:id="rId15"/>
    <p:sldId id="278" r:id="rId16"/>
    <p:sldId id="279" r:id="rId17"/>
    <p:sldId id="280" r:id="rId18"/>
    <p:sldId id="281" r:id="rId19"/>
    <p:sldId id="283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10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32F4F-77FC-4206-A1D8-9E9169EC644E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A3F08F2-AA52-4F8F-806D-F41B19A554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612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32F4F-77FC-4206-A1D8-9E9169EC644E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A3F08F2-AA52-4F8F-806D-F41B19A554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458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32F4F-77FC-4206-A1D8-9E9169EC644E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A3F08F2-AA52-4F8F-806D-F41B19A5548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393583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32F4F-77FC-4206-A1D8-9E9169EC644E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A3F08F2-AA52-4F8F-806D-F41B19A554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527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32F4F-77FC-4206-A1D8-9E9169EC644E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A3F08F2-AA52-4F8F-806D-F41B19A5548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83201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32F4F-77FC-4206-A1D8-9E9169EC644E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A3F08F2-AA52-4F8F-806D-F41B19A554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6314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32F4F-77FC-4206-A1D8-9E9169EC644E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F08F2-AA52-4F8F-806D-F41B19A554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9149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32F4F-77FC-4206-A1D8-9E9169EC644E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F08F2-AA52-4F8F-806D-F41B19A554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796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32F4F-77FC-4206-A1D8-9E9169EC644E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F08F2-AA52-4F8F-806D-F41B19A554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300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32F4F-77FC-4206-A1D8-9E9169EC644E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A3F08F2-AA52-4F8F-806D-F41B19A554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842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32F4F-77FC-4206-A1D8-9E9169EC644E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A3F08F2-AA52-4F8F-806D-F41B19A554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602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32F4F-77FC-4206-A1D8-9E9169EC644E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A3F08F2-AA52-4F8F-806D-F41B19A554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787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32F4F-77FC-4206-A1D8-9E9169EC644E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F08F2-AA52-4F8F-806D-F41B19A554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0440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32F4F-77FC-4206-A1D8-9E9169EC644E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F08F2-AA52-4F8F-806D-F41B19A554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46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32F4F-77FC-4206-A1D8-9E9169EC644E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F08F2-AA52-4F8F-806D-F41B19A554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515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32F4F-77FC-4206-A1D8-9E9169EC644E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A3F08F2-AA52-4F8F-806D-F41B19A554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601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A32F4F-77FC-4206-A1D8-9E9169EC644E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A3F08F2-AA52-4F8F-806D-F41B19A554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328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91241" y="1415143"/>
            <a:ext cx="8915399" cy="3265714"/>
          </a:xfrm>
        </p:spPr>
        <p:txBody>
          <a:bodyPr>
            <a:noAutofit/>
          </a:bodyPr>
          <a:lstStyle/>
          <a:p>
            <a:r>
              <a:rPr lang="ru-RU" sz="8800" b="1" dirty="0" smtClean="0"/>
              <a:t>ПЕРЕЛЕТНЫЕ ПТИЦЫ</a:t>
            </a:r>
            <a:endParaRPr lang="ru-RU" sz="8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55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            ЛАСТОЧКА</a:t>
            </a:r>
            <a:endParaRPr lang="ru-RU" sz="54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393" y="2177142"/>
            <a:ext cx="7877631" cy="4241801"/>
          </a:xfrm>
        </p:spPr>
      </p:pic>
    </p:spTree>
    <p:extLst>
      <p:ext uri="{BB962C8B-B14F-4D97-AF65-F5344CB8AC3E}">
        <p14:creationId xmlns:p14="http://schemas.microsoft.com/office/powerpoint/2010/main" val="224575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           СКВОРЕЦ</a:t>
            </a:r>
            <a:endParaRPr lang="ru-RU" sz="54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29" y="2166256"/>
            <a:ext cx="5501416" cy="4288971"/>
          </a:xfrm>
        </p:spPr>
      </p:pic>
    </p:spTree>
    <p:extLst>
      <p:ext uri="{BB962C8B-B14F-4D97-AF65-F5344CB8AC3E}">
        <p14:creationId xmlns:p14="http://schemas.microsoft.com/office/powerpoint/2010/main" val="268416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                  </a:t>
            </a:r>
            <a:r>
              <a:rPr lang="ru-RU" sz="5400" b="1" dirty="0" smtClean="0"/>
              <a:t>СОЛОВЕЙ</a:t>
            </a:r>
            <a:endParaRPr lang="ru-RU" sz="54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3240" y="1981200"/>
            <a:ext cx="6472149" cy="4376965"/>
          </a:xfrm>
        </p:spPr>
      </p:pic>
    </p:spTree>
    <p:extLst>
      <p:ext uri="{BB962C8B-B14F-4D97-AF65-F5344CB8AC3E}">
        <p14:creationId xmlns:p14="http://schemas.microsoft.com/office/powerpoint/2010/main" val="40204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            ЛЕБЕДЬ</a:t>
            </a:r>
            <a:endParaRPr lang="ru-RU" sz="54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81" y="2464589"/>
            <a:ext cx="5407420" cy="379560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143" y="2464589"/>
            <a:ext cx="4593771" cy="3795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90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/>
              <a:t>В какой форме летят птицы ?</a:t>
            </a:r>
            <a:endParaRPr lang="ru-RU" sz="44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271" y="2294444"/>
            <a:ext cx="4313237" cy="3238848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Большинство птиц  перелетают в теплые края в форме клина. Вожак летит первый.</a:t>
            </a:r>
            <a:r>
              <a:rPr lang="ru-RU" dirty="0"/>
              <a:t> Самые слабые, больные и неопытные птицы всегда летят в </a:t>
            </a:r>
            <a:r>
              <a:rPr lang="ru-RU" dirty="0" smtClean="0"/>
              <a:t>конце.</a:t>
            </a:r>
          </a:p>
          <a:p>
            <a:r>
              <a:rPr lang="ru-RU" dirty="0" smtClean="0"/>
              <a:t>Когда вожак устает, то улетает в конец клина, а на его место становится птица, летящая за ним.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147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Другие виды стаи</a:t>
            </a:r>
            <a:endParaRPr lang="ru-RU" sz="54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2133599"/>
            <a:ext cx="7146995" cy="4550229"/>
          </a:xfrm>
        </p:spPr>
      </p:pic>
    </p:spTree>
    <p:extLst>
      <p:ext uri="{BB962C8B-B14F-4D97-AF65-F5344CB8AC3E}">
        <p14:creationId xmlns:p14="http://schemas.microsoft.com/office/powerpoint/2010/main" val="2609769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Куда улетают птицы?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Скворцы и дрозды летят на юг Франции или Португалии</a:t>
            </a:r>
          </a:p>
          <a:p>
            <a:r>
              <a:rPr lang="ru-RU" sz="3200" dirty="0" smtClean="0"/>
              <a:t>Журавли и утки летят к берегам Нила в Африку</a:t>
            </a:r>
          </a:p>
          <a:p>
            <a:r>
              <a:rPr lang="ru-RU" sz="3200" dirty="0" smtClean="0"/>
              <a:t>Кряковые утки и мелкие птицы летят к Черному, Азовскому морям, в Закавказье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96309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Когда возвращаются птицы?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02670" y="1905000"/>
            <a:ext cx="4313864" cy="3777622"/>
          </a:xfrm>
        </p:spPr>
        <p:txBody>
          <a:bodyPr/>
          <a:lstStyle/>
          <a:p>
            <a:r>
              <a:rPr lang="ru-RU" dirty="0" smtClean="0"/>
              <a:t>Первые перелетные птицы возвращаются в начале апреля. В это время солнце уже согревает землю, из-под талого снега появляются первые подснежники. Просыпаются насекомые.</a:t>
            </a:r>
          </a:p>
          <a:p>
            <a:pPr marL="0" indent="0">
              <a:buNone/>
            </a:pPr>
            <a:r>
              <a:rPr lang="ru-RU" dirty="0" smtClean="0"/>
              <a:t>Природа оживает, просыпается после длительного зимнего сна.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5909" y="1841246"/>
            <a:ext cx="2775858" cy="3704944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6534" y="2234693"/>
            <a:ext cx="3390900" cy="2918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89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 smtClean="0"/>
              <a:t>Птицы вьют гнезда и выводят птенцов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1" y="2133600"/>
            <a:ext cx="4408034" cy="3516659"/>
          </a:xfrm>
          <a:prstGeom prst="rect">
            <a:avLst/>
          </a:prstGeom>
        </p:spPr>
      </p:pic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192" y="2133600"/>
            <a:ext cx="5382466" cy="3581515"/>
          </a:xfrm>
        </p:spPr>
      </p:pic>
    </p:spTree>
    <p:extLst>
      <p:ext uri="{BB962C8B-B14F-4D97-AF65-F5344CB8AC3E}">
        <p14:creationId xmlns:p14="http://schemas.microsoft.com/office/powerpoint/2010/main" val="86084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Орнитология – наука, изучающая птиц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Орнитолог</a:t>
            </a:r>
            <a:r>
              <a:rPr lang="ru-RU" dirty="0"/>
              <a:t> – ученый, который занимается изучением птиц.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Его </a:t>
            </a:r>
            <a:r>
              <a:rPr lang="ru-RU" dirty="0"/>
              <a:t>задачей является изучение разнообразия их видов, количества особей в ареале обитания, их систематика и </a:t>
            </a:r>
            <a:r>
              <a:rPr lang="ru-RU" dirty="0" smtClean="0"/>
              <a:t>классификация, </a:t>
            </a:r>
            <a:r>
              <a:rPr lang="ru-RU" dirty="0"/>
              <a:t>вопросы охраны редких </a:t>
            </a:r>
            <a:r>
              <a:rPr lang="ru-RU" dirty="0" smtClean="0"/>
              <a:t>видов.</a:t>
            </a:r>
            <a:endParaRPr lang="ru-RU" dirty="0"/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991" y="2126222"/>
            <a:ext cx="5072459" cy="3392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077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</a:t>
            </a:r>
            <a:r>
              <a:rPr lang="ru-RU" b="1" dirty="0" smtClean="0"/>
              <a:t>ПЕРЕЛЕТНЫЕ ПТИЦЫ</a:t>
            </a:r>
            <a:endParaRPr lang="ru-RU" b="1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115" y="1246932"/>
            <a:ext cx="4299856" cy="5405786"/>
          </a:xfrm>
        </p:spPr>
      </p:pic>
      <p:sp>
        <p:nvSpPr>
          <p:cNvPr id="8" name="Объект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dirty="0" smtClean="0"/>
              <a:t>Перелетные птицы </a:t>
            </a:r>
            <a:r>
              <a:rPr lang="ru-RU" dirty="0" smtClean="0"/>
              <a:t>- </a:t>
            </a:r>
            <a:r>
              <a:rPr lang="ru-RU" dirty="0"/>
              <a:t>птицы, улетающие зимой в теплые края.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Перелётные птицы совершают регулярные сезонные перемещения между местами гнездовий и местами зимовок. Переселения могут совершаться как на близкие, так и на дальние расстояния.</a:t>
            </a:r>
          </a:p>
        </p:txBody>
      </p:sp>
    </p:spTree>
    <p:extLst>
      <p:ext uri="{BB962C8B-B14F-4D97-AF65-F5344CB8AC3E}">
        <p14:creationId xmlns:p14="http://schemas.microsoft.com/office/powerpoint/2010/main" val="337964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ПОЧЕМУ И КОГДА УЛЕТАЮТ ПТИЦЫ?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426028"/>
            <a:ext cx="8915400" cy="3777622"/>
          </a:xfrm>
        </p:spPr>
        <p:txBody>
          <a:bodyPr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 наступлением осени и первых холодов насекомые прячутся в кору деревьев, в землю, превращаются в куколок и птицы не могут найти для себя пищу. Лягушки прячутся под лед.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Поэтому птицы вынуждены лететь в теплые края, где смогут найти  пропитание.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635" y="3004458"/>
            <a:ext cx="4940081" cy="385354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1355" y="3287487"/>
            <a:ext cx="5423257" cy="3173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56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295" y="1037767"/>
            <a:ext cx="8911687" cy="1280890"/>
          </a:xfrm>
        </p:spPr>
        <p:txBody>
          <a:bodyPr>
            <a:noAutofit/>
          </a:bodyPr>
          <a:lstStyle/>
          <a:p>
            <a:r>
              <a:rPr lang="ru-RU" sz="9600" b="1" dirty="0" smtClean="0"/>
              <a:t>ВИДЫ ПЕРЕЛЕТНЫХ ПТИЦ</a:t>
            </a: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272541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119" y="286653"/>
            <a:ext cx="8911687" cy="1280890"/>
          </a:xfrm>
        </p:spPr>
        <p:txBody>
          <a:bodyPr/>
          <a:lstStyle/>
          <a:p>
            <a:r>
              <a:rPr lang="ru-RU" dirty="0" smtClean="0"/>
              <a:t>                         </a:t>
            </a:r>
            <a:r>
              <a:rPr lang="ru-RU" sz="5400" b="1" dirty="0" smtClean="0"/>
              <a:t>ДРОЗД</a:t>
            </a:r>
            <a:endParaRPr lang="ru-RU" sz="54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098" y="1407773"/>
            <a:ext cx="6667500" cy="5000625"/>
          </a:xfrm>
        </p:spPr>
      </p:pic>
    </p:spTree>
    <p:extLst>
      <p:ext uri="{BB962C8B-B14F-4D97-AF65-F5344CB8AC3E}">
        <p14:creationId xmlns:p14="http://schemas.microsoft.com/office/powerpoint/2010/main" val="239243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           ЖАВОРОНОК</a:t>
            </a:r>
            <a:endParaRPr lang="ru-RU" sz="54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4582" y="2133600"/>
            <a:ext cx="6824662" cy="4549775"/>
          </a:xfrm>
        </p:spPr>
      </p:pic>
    </p:spTree>
    <p:extLst>
      <p:ext uri="{BB962C8B-B14F-4D97-AF65-F5344CB8AC3E}">
        <p14:creationId xmlns:p14="http://schemas.microsoft.com/office/powerpoint/2010/main" val="1841669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                </a:t>
            </a:r>
            <a:r>
              <a:rPr lang="ru-RU" sz="5400" b="1" dirty="0" smtClean="0"/>
              <a:t>ЗЯБЛИК</a:t>
            </a:r>
            <a:endParaRPr lang="ru-RU" sz="54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7086" y="2177144"/>
            <a:ext cx="4322641" cy="3407228"/>
          </a:xfrm>
        </p:spPr>
      </p:pic>
    </p:spTree>
    <p:extLst>
      <p:ext uri="{BB962C8B-B14F-4D97-AF65-F5344CB8AC3E}">
        <p14:creationId xmlns:p14="http://schemas.microsoft.com/office/powerpoint/2010/main" val="410495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              ИВОЛГА</a:t>
            </a:r>
            <a:endParaRPr lang="ru-RU" sz="54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7971" y="1926469"/>
            <a:ext cx="5900057" cy="4435455"/>
          </a:xfrm>
        </p:spPr>
      </p:pic>
    </p:spTree>
    <p:extLst>
      <p:ext uri="{BB962C8B-B14F-4D97-AF65-F5344CB8AC3E}">
        <p14:creationId xmlns:p14="http://schemas.microsoft.com/office/powerpoint/2010/main" val="128691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            КУКУШКА</a:t>
            </a:r>
            <a:endParaRPr lang="ru-RU" sz="54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8228" y="2095782"/>
            <a:ext cx="5799289" cy="4349467"/>
          </a:xfrm>
        </p:spPr>
      </p:pic>
    </p:spTree>
    <p:extLst>
      <p:ext uri="{BB962C8B-B14F-4D97-AF65-F5344CB8AC3E}">
        <p14:creationId xmlns:p14="http://schemas.microsoft.com/office/powerpoint/2010/main" val="244180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101</TotalTime>
  <Words>265</Words>
  <Application>Microsoft Office PowerPoint</Application>
  <PresentationFormat>Широкоэкранный</PresentationFormat>
  <Paragraphs>33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Century Gothic</vt:lpstr>
      <vt:lpstr>Wingdings 3</vt:lpstr>
      <vt:lpstr>Легкий дым</vt:lpstr>
      <vt:lpstr>ПЕРЕЛЕТНЫЕ ПТИЦЫ</vt:lpstr>
      <vt:lpstr>                      ПЕРЕЛЕТНЫЕ ПТИЦЫ</vt:lpstr>
      <vt:lpstr>ПОЧЕМУ И КОГДА УЛЕТАЮТ ПТИЦЫ? </vt:lpstr>
      <vt:lpstr>ВИДЫ ПЕРЕЛЕТНЫХ ПТИЦ</vt:lpstr>
      <vt:lpstr>                         ДРОЗД</vt:lpstr>
      <vt:lpstr>           ЖАВОРОНОК</vt:lpstr>
      <vt:lpstr>                ЗЯБЛИК</vt:lpstr>
      <vt:lpstr>              ИВОЛГА</vt:lpstr>
      <vt:lpstr>            КУКУШКА</vt:lpstr>
      <vt:lpstr>            ЛАСТОЧКА</vt:lpstr>
      <vt:lpstr>           СКВОРЕЦ</vt:lpstr>
      <vt:lpstr>                  СОЛОВЕЙ</vt:lpstr>
      <vt:lpstr>            ЛЕБЕДЬ</vt:lpstr>
      <vt:lpstr>В какой форме летят птицы ?</vt:lpstr>
      <vt:lpstr>Другие виды стаи</vt:lpstr>
      <vt:lpstr>Куда улетают птицы?</vt:lpstr>
      <vt:lpstr>Когда возвращаются птицы?</vt:lpstr>
      <vt:lpstr>Птицы вьют гнезда и выводят птенцов </vt:lpstr>
      <vt:lpstr>Орнитология – наука, изучающая птиц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</dc:creator>
  <cp:lastModifiedBy>Nik</cp:lastModifiedBy>
  <cp:revision>11</cp:revision>
  <dcterms:created xsi:type="dcterms:W3CDTF">2016-03-10T04:46:40Z</dcterms:created>
  <dcterms:modified xsi:type="dcterms:W3CDTF">2016-11-26T19:15:57Z</dcterms:modified>
</cp:coreProperties>
</file>