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65" r:id="rId2"/>
    <p:sldId id="266" r:id="rId3"/>
    <p:sldId id="256" r:id="rId4"/>
    <p:sldId id="257" r:id="rId5"/>
    <p:sldId id="258" r:id="rId6"/>
    <p:sldId id="261" r:id="rId7"/>
    <p:sldId id="262" r:id="rId8"/>
    <p:sldId id="263" r:id="rId9"/>
    <p:sldId id="260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GB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GB" smtClean="0"/>
              <a:t>Click to edit Master text styles</a:t>
            </a:r>
          </a:p>
          <a:p>
            <a:pPr lvl="1" eaLnBrk="1" latinLnBrk="0" hangingPunct="1"/>
            <a:r>
              <a:rPr kumimoji="0" lang="en-GB" smtClean="0"/>
              <a:t>Second level</a:t>
            </a:r>
          </a:p>
          <a:p>
            <a:pPr lvl="2" eaLnBrk="1" latinLnBrk="0" hangingPunct="1"/>
            <a:r>
              <a:rPr kumimoji="0" lang="en-GB" smtClean="0"/>
              <a:t>Third level</a:t>
            </a:r>
          </a:p>
          <a:p>
            <a:pPr lvl="3" eaLnBrk="1" latinLnBrk="0" hangingPunct="1"/>
            <a:r>
              <a:rPr kumimoji="0" lang="en-GB" smtClean="0"/>
              <a:t>Fourth level</a:t>
            </a:r>
          </a:p>
          <a:p>
            <a:pPr lvl="4" eaLnBrk="1" latinLnBrk="0" hangingPunct="1"/>
            <a:r>
              <a:rPr kumimoji="0" lang="en-GB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B60FC06D-82C3-3044-B53F-34A5A5DE9AFC}" type="datetimeFigureOut">
              <a:rPr lang="en-US" smtClean="0"/>
              <a:pPr/>
              <a:t>2/11/14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DD4337AD-BA70-0644-AFA6-99F7A573631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olegzharov/Desktop/%D0%A3%D1%80%D0%BE%D0%BA%207%20%D0%BA%D0%BB%D0%B0%D1%81%D1%81/IYA_AYA%20PotekhinaSI_FestivalMM2_videoprilozenie.mpg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gif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3.jpeg"/><Relationship Id="rId5" Type="http://schemas.openxmlformats.org/officeDocument/2006/relationships/image" Target="../media/image7.jpeg"/><Relationship Id="rId6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DO THE CROSSWORD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2000" b="1" dirty="0" smtClean="0"/>
              <a:t>ACROSS</a:t>
            </a:r>
          </a:p>
          <a:p>
            <a:pPr>
              <a:buNone/>
            </a:pPr>
            <a:r>
              <a:rPr lang="en-US" sz="2000" dirty="0" smtClean="0"/>
              <a:t>1. SHOES ARE MADE OF……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DOWN</a:t>
            </a:r>
          </a:p>
          <a:p>
            <a:pPr>
              <a:buNone/>
            </a:pPr>
            <a:r>
              <a:rPr lang="en-US" sz="2000" dirty="0" smtClean="0"/>
              <a:t>2. WINDOWS ARE MADE OF….</a:t>
            </a:r>
          </a:p>
          <a:p>
            <a:pPr>
              <a:buNone/>
            </a:pPr>
            <a:r>
              <a:rPr lang="en-US" sz="2000" dirty="0" smtClean="0"/>
              <a:t>3. KEYS ARE MADE OF….</a:t>
            </a:r>
          </a:p>
          <a:p>
            <a:pPr>
              <a:buNone/>
            </a:pPr>
            <a:r>
              <a:rPr lang="en-US" sz="2000" dirty="0" smtClean="0"/>
              <a:t>4. TELEFONES ARE MADE OF….</a:t>
            </a:r>
          </a:p>
          <a:p>
            <a:pPr>
              <a:buNone/>
            </a:pPr>
            <a:r>
              <a:rPr lang="en-US" sz="2000" dirty="0" smtClean="0"/>
              <a:t>5. TROUSERS ARE MADE OF….</a:t>
            </a:r>
          </a:p>
          <a:p>
            <a:pPr>
              <a:buNone/>
            </a:pPr>
            <a:r>
              <a:rPr lang="en-US" sz="2000" dirty="0" smtClean="0"/>
              <a:t>6. BOOKS ARE MADE OF….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357158" y="2143116"/>
          <a:ext cx="4038601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943"/>
                <a:gridCol w="576943"/>
                <a:gridCol w="576943"/>
                <a:gridCol w="576943"/>
                <a:gridCol w="576943"/>
                <a:gridCol w="576943"/>
                <a:gridCol w="57694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2000" b="1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5004" y="0"/>
            <a:ext cx="8128995" cy="6858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bg2">
                    <a:lumMod val="50000"/>
                  </a:schemeClr>
                </a:solidFill>
              </a:rPr>
              <a:t>DID YOU GUESS ?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2000" b="1" dirty="0" smtClean="0"/>
              <a:t>ACROSS</a:t>
            </a:r>
          </a:p>
          <a:p>
            <a:pPr>
              <a:buNone/>
            </a:pPr>
            <a:r>
              <a:rPr lang="en-US" sz="2000" dirty="0" smtClean="0"/>
              <a:t>1. SHOES ARE MADE OF……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DOWN</a:t>
            </a:r>
          </a:p>
          <a:p>
            <a:pPr>
              <a:buNone/>
            </a:pPr>
            <a:r>
              <a:rPr lang="en-US" sz="2000" dirty="0" smtClean="0"/>
              <a:t>2. WINDOWS ARE MADE OF….</a:t>
            </a:r>
          </a:p>
          <a:p>
            <a:pPr>
              <a:buNone/>
            </a:pPr>
            <a:r>
              <a:rPr lang="en-US" sz="2000" dirty="0" smtClean="0"/>
              <a:t>3. KEYS ARE MADE OF….</a:t>
            </a:r>
          </a:p>
          <a:p>
            <a:pPr>
              <a:buNone/>
            </a:pPr>
            <a:r>
              <a:rPr lang="en-US" sz="2000" dirty="0" smtClean="0"/>
              <a:t>4. TELEFONES ARE MADE OF….</a:t>
            </a:r>
          </a:p>
          <a:p>
            <a:pPr>
              <a:buNone/>
            </a:pPr>
            <a:r>
              <a:rPr lang="en-US" sz="2000" dirty="0" smtClean="0"/>
              <a:t>5. TROUSERS ARE MADE OF….</a:t>
            </a:r>
          </a:p>
          <a:p>
            <a:pPr>
              <a:buNone/>
            </a:pPr>
            <a:r>
              <a:rPr lang="en-US" sz="2000" dirty="0" smtClean="0"/>
              <a:t>6. BOOKS ARE MADE OF….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357158" y="2143116"/>
          <a:ext cx="403860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943"/>
                <a:gridCol w="576943"/>
                <a:gridCol w="576943"/>
                <a:gridCol w="576943"/>
                <a:gridCol w="576943"/>
                <a:gridCol w="576943"/>
                <a:gridCol w="57694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TABLE MANNERS</a:t>
            </a:r>
            <a:endParaRPr lang="en-US" b="1" dirty="0"/>
          </a:p>
        </p:txBody>
      </p:sp>
      <p:pic>
        <p:nvPicPr>
          <p:cNvPr id="4" name="Picture 3" descr="food_manner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271" y="2805469"/>
            <a:ext cx="57785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 you behave like that?</a:t>
            </a:r>
            <a:endParaRPr lang="en-US" b="1" dirty="0"/>
          </a:p>
        </p:txBody>
      </p:sp>
      <p:pic>
        <p:nvPicPr>
          <p:cNvPr id="4" name="IYA_AYA PotekhinaSI_FestivalMM2_videoprilozenie.mpg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84306" y="1611325"/>
            <a:ext cx="6182835" cy="463712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ork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67456">
            <a:off x="3107590" y="4562215"/>
            <a:ext cx="2636223" cy="1977168"/>
          </a:xfrm>
          <a:prstGeom prst="rect">
            <a:avLst/>
          </a:prstGeom>
        </p:spPr>
      </p:pic>
      <p:pic>
        <p:nvPicPr>
          <p:cNvPr id="16" name="Picture 15" descr="silver-baby-spo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24003">
            <a:off x="5456658" y="4294150"/>
            <a:ext cx="2046573" cy="20465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 you know what they are?</a:t>
            </a:r>
            <a:endParaRPr lang="en-US" b="1" dirty="0"/>
          </a:p>
        </p:txBody>
      </p:sp>
      <p:pic>
        <p:nvPicPr>
          <p:cNvPr id="4" name="Content Placeholder 3" descr="cartoon-bone-6.gif"/>
          <p:cNvPicPr>
            <a:picLocks noGrp="1" noChangeAspect="1"/>
          </p:cNvPicPr>
          <p:nvPr>
            <p:ph idx="1"/>
          </p:nvPr>
        </p:nvPicPr>
        <p:blipFill>
          <a:blip r:embed="rId4"/>
          <a:srcRect t="-14014" b="-14014"/>
          <a:stretch>
            <a:fillRect/>
          </a:stretch>
        </p:blipFill>
        <p:spPr>
          <a:xfrm rot="16514351">
            <a:off x="7228959" y="4625271"/>
            <a:ext cx="2215352" cy="1418366"/>
          </a:xfrm>
        </p:spPr>
      </p:pic>
      <p:pic>
        <p:nvPicPr>
          <p:cNvPr id="5" name="Picture 4" descr="af2ef6a0e2c9c528b09655df79f3b312_XL.jpg"/>
          <p:cNvPicPr>
            <a:picLocks noChangeAspect="1"/>
          </p:cNvPicPr>
          <p:nvPr/>
        </p:nvPicPr>
        <p:blipFill>
          <a:blip r:embed="rId5"/>
          <a:srcRect l="6360" r="12178"/>
          <a:stretch>
            <a:fillRect/>
          </a:stretch>
        </p:blipFill>
        <p:spPr>
          <a:xfrm>
            <a:off x="6479945" y="1594560"/>
            <a:ext cx="2317577" cy="2048407"/>
          </a:xfrm>
          <a:prstGeom prst="rect">
            <a:avLst/>
          </a:prstGeom>
        </p:spPr>
      </p:pic>
      <p:pic>
        <p:nvPicPr>
          <p:cNvPr id="6" name="Picture 5" descr="elbow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9559" y="1817057"/>
            <a:ext cx="2499431" cy="2233416"/>
          </a:xfrm>
          <a:prstGeom prst="rect">
            <a:avLst/>
          </a:prstGeom>
        </p:spPr>
      </p:pic>
      <p:pic>
        <p:nvPicPr>
          <p:cNvPr id="7" name="Picture 6" descr="2_Royal-Serviette-2_gross.jpg"/>
          <p:cNvPicPr>
            <a:picLocks noChangeAspect="1"/>
          </p:cNvPicPr>
          <p:nvPr/>
        </p:nvPicPr>
        <p:blipFill>
          <a:blip r:embed="rId7"/>
          <a:srcRect l="17017" t="12007" r="13058"/>
          <a:stretch>
            <a:fillRect/>
          </a:stretch>
        </p:blipFill>
        <p:spPr>
          <a:xfrm>
            <a:off x="1405928" y="1489944"/>
            <a:ext cx="2033356" cy="2560529"/>
          </a:xfrm>
          <a:prstGeom prst="rect">
            <a:avLst/>
          </a:prstGeom>
        </p:spPr>
      </p:pic>
      <p:pic>
        <p:nvPicPr>
          <p:cNvPr id="8" name="Picture 7" descr="floral-pasta-plate-pink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7846" y="4442095"/>
            <a:ext cx="2247772" cy="22477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7845" y="1447725"/>
            <a:ext cx="448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71922" y="14899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29904" y="14899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7845" y="444209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68206" y="444209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998908" y="444209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48898" y="444209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What are these?</a:t>
            </a:r>
            <a:endParaRPr lang="en-US" b="1" dirty="0"/>
          </a:p>
        </p:txBody>
      </p:sp>
      <p:pic>
        <p:nvPicPr>
          <p:cNvPr id="4" name="Content Placeholder 3" descr="finger-licking-goo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64" r="-1864"/>
          <a:stretch>
            <a:fillRect/>
          </a:stretch>
        </p:blipFill>
        <p:spPr>
          <a:xfrm>
            <a:off x="5288576" y="4213963"/>
            <a:ext cx="3645112" cy="2333761"/>
          </a:xfrm>
        </p:spPr>
      </p:pic>
      <p:pic>
        <p:nvPicPr>
          <p:cNvPr id="5" name="Picture 4" descr="ELBOW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3894" y="1417638"/>
            <a:ext cx="2441823" cy="2342157"/>
          </a:xfrm>
          <a:prstGeom prst="rect">
            <a:avLst/>
          </a:prstGeom>
        </p:spPr>
      </p:pic>
      <p:pic>
        <p:nvPicPr>
          <p:cNvPr id="6" name="Picture 5" descr="Good-Pos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3894" y="4032873"/>
            <a:ext cx="1996242" cy="2661656"/>
          </a:xfrm>
          <a:prstGeom prst="rect">
            <a:avLst/>
          </a:prstGeom>
        </p:spPr>
      </p:pic>
      <p:pic>
        <p:nvPicPr>
          <p:cNvPr id="7" name="Picture 6" descr="napkin wip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1367" y="1417638"/>
            <a:ext cx="3602321" cy="24015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7448" y="403287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97448" y="14861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88494" y="421396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988494" y="14861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Read the words correctly 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2284" y="1417638"/>
          <a:ext cx="7721405" cy="454342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544281"/>
                <a:gridCol w="1544281"/>
                <a:gridCol w="1544281"/>
                <a:gridCol w="1544281"/>
                <a:gridCol w="1544281"/>
              </a:tblGrid>
              <a:tr h="1576798"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knife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elbow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throw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straight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serviette</a:t>
                      </a:r>
                      <a:endParaRPr lang="en-US" sz="2400" dirty="0"/>
                    </a:p>
                  </a:txBody>
                  <a:tcPr/>
                </a:tc>
              </a:tr>
              <a:tr h="296662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2_Royal-Serviette-2_gross.jpg"/>
          <p:cNvPicPr>
            <a:picLocks noChangeAspect="1"/>
          </p:cNvPicPr>
          <p:nvPr/>
        </p:nvPicPr>
        <p:blipFill>
          <a:blip r:embed="rId2"/>
          <a:srcRect l="17017" t="12007" r="13058"/>
          <a:stretch>
            <a:fillRect/>
          </a:stretch>
        </p:blipFill>
        <p:spPr>
          <a:xfrm>
            <a:off x="7451393" y="3254016"/>
            <a:ext cx="1482296" cy="1899670"/>
          </a:xfrm>
          <a:prstGeom prst="rect">
            <a:avLst/>
          </a:prstGeom>
        </p:spPr>
      </p:pic>
      <p:pic>
        <p:nvPicPr>
          <p:cNvPr id="7" name="Picture 6" descr="elb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668" y="3209047"/>
            <a:ext cx="1492754" cy="1944639"/>
          </a:xfrm>
          <a:prstGeom prst="rect">
            <a:avLst/>
          </a:prstGeom>
        </p:spPr>
      </p:pic>
      <p:pic>
        <p:nvPicPr>
          <p:cNvPr id="8" name="Picture 7" descr="Good-Pos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426" y="3209047"/>
            <a:ext cx="1398371" cy="1864495"/>
          </a:xfrm>
          <a:prstGeom prst="rect">
            <a:avLst/>
          </a:prstGeom>
        </p:spPr>
      </p:pic>
      <p:pic>
        <p:nvPicPr>
          <p:cNvPr id="9" name="Picture 8" descr="af2ef6a0e2c9c528b09655df79f3b312_XL.jpg"/>
          <p:cNvPicPr>
            <a:picLocks noChangeAspect="1"/>
          </p:cNvPicPr>
          <p:nvPr/>
        </p:nvPicPr>
        <p:blipFill>
          <a:blip r:embed="rId5"/>
          <a:srcRect l="6360" r="12178"/>
          <a:stretch>
            <a:fillRect/>
          </a:stretch>
        </p:blipFill>
        <p:spPr>
          <a:xfrm>
            <a:off x="1212284" y="3209047"/>
            <a:ext cx="1463725" cy="2048407"/>
          </a:xfrm>
          <a:prstGeom prst="rect">
            <a:avLst/>
          </a:prstGeom>
        </p:spPr>
      </p:pic>
      <p:pic>
        <p:nvPicPr>
          <p:cNvPr id="10" name="Picture 9" descr="throw9.gif"/>
          <p:cNvPicPr>
            <a:picLocks noChangeAspect="1"/>
          </p:cNvPicPr>
          <p:nvPr/>
        </p:nvPicPr>
        <p:blipFill>
          <a:blip r:embed="rId6"/>
          <a:srcRect l="27415" t="3138" r="24680"/>
          <a:stretch>
            <a:fillRect/>
          </a:stretch>
        </p:blipFill>
        <p:spPr>
          <a:xfrm>
            <a:off x="4308189" y="3060690"/>
            <a:ext cx="1525338" cy="2196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This is what I’m thinking of !</a:t>
            </a:r>
            <a:endParaRPr lang="en-US" b="1" dirty="0"/>
          </a:p>
        </p:txBody>
      </p:sp>
      <p:pic>
        <p:nvPicPr>
          <p:cNvPr id="4" name="Picture 3" descr="2_Royal-Serviette-2_gross.jpg"/>
          <p:cNvPicPr>
            <a:picLocks noChangeAspect="1"/>
          </p:cNvPicPr>
          <p:nvPr/>
        </p:nvPicPr>
        <p:blipFill>
          <a:blip r:embed="rId2"/>
          <a:srcRect l="17017" t="12007" r="13058"/>
          <a:stretch>
            <a:fillRect/>
          </a:stretch>
        </p:blipFill>
        <p:spPr>
          <a:xfrm>
            <a:off x="2373199" y="1580471"/>
            <a:ext cx="4755667" cy="52064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333375"/>
          <a:ext cx="9144000" cy="652534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572000"/>
                <a:gridCol w="4572000"/>
              </a:tblGrid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LICK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локти</a:t>
                      </a:r>
                      <a:endParaRPr lang="ru-RU" sz="3200" b="0" dirty="0"/>
                    </a:p>
                  </a:txBody>
                  <a:tcPr/>
                </a:tc>
              </a:tr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WIPE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тарелка</a:t>
                      </a:r>
                      <a:endParaRPr lang="ru-RU" sz="3200" b="0" dirty="0"/>
                    </a:p>
                  </a:txBody>
                  <a:tcPr/>
                </a:tc>
              </a:tr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ELBOWS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нож</a:t>
                      </a:r>
                      <a:endParaRPr lang="ru-RU" sz="3200" b="0" dirty="0"/>
                    </a:p>
                  </a:txBody>
                  <a:tcPr/>
                </a:tc>
              </a:tr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BONE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облизывать</a:t>
                      </a:r>
                      <a:endParaRPr lang="ru-RU" sz="3200" b="0" dirty="0"/>
                    </a:p>
                  </a:txBody>
                  <a:tcPr/>
                </a:tc>
              </a:tr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PLATE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ложка</a:t>
                      </a:r>
                      <a:endParaRPr lang="ru-RU" sz="3200" b="0" dirty="0"/>
                    </a:p>
                  </a:txBody>
                  <a:tcPr/>
                </a:tc>
              </a:tr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KNIFE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салфетка</a:t>
                      </a:r>
                      <a:endParaRPr lang="ru-RU" sz="3200" b="0" dirty="0"/>
                    </a:p>
                  </a:txBody>
                  <a:tcPr/>
                </a:tc>
              </a:tr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FORK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кость</a:t>
                      </a:r>
                      <a:endParaRPr lang="ru-RU" sz="3200" b="0" dirty="0"/>
                    </a:p>
                  </a:txBody>
                  <a:tcPr/>
                </a:tc>
              </a:tr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SPOON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вилка</a:t>
                      </a:r>
                      <a:endParaRPr lang="ru-RU" sz="3200" b="0" dirty="0"/>
                    </a:p>
                  </a:txBody>
                  <a:tcPr/>
                </a:tc>
              </a:tr>
              <a:tr h="725038"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en-GB" sz="3200" b="1" dirty="0" smtClean="0"/>
                        <a:t>SERVIETTE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/>
                        <a:t>вытирать</a:t>
                      </a:r>
                      <a:endParaRPr lang="ru-RU" sz="32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134</TotalTime>
  <Words>231</Words>
  <Application>Microsoft Macintosh PowerPoint</Application>
  <PresentationFormat>On-screen Show (4:3)</PresentationFormat>
  <Paragraphs>127</Paragraphs>
  <Slides>10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DO THE CROSSWORD</vt:lpstr>
      <vt:lpstr>DID YOU GUESS ?</vt:lpstr>
      <vt:lpstr>TABLE MANNERS</vt:lpstr>
      <vt:lpstr>Do you behave like that?</vt:lpstr>
      <vt:lpstr>Do you know what they are?</vt:lpstr>
      <vt:lpstr>What are these?</vt:lpstr>
      <vt:lpstr>Read the words correctly </vt:lpstr>
      <vt:lpstr>This is what I’m thinking of !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MANNERS</dc:title>
  <dc:creator>Oleg Zharov</dc:creator>
  <cp:lastModifiedBy>Oleg Zharov</cp:lastModifiedBy>
  <cp:revision>3</cp:revision>
  <dcterms:created xsi:type="dcterms:W3CDTF">2014-02-11T20:24:24Z</dcterms:created>
  <dcterms:modified xsi:type="dcterms:W3CDTF">2014-02-11T20:26:18Z</dcterms:modified>
</cp:coreProperties>
</file>