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76" r:id="rId6"/>
    <p:sldId id="277" r:id="rId7"/>
    <p:sldId id="279" r:id="rId8"/>
    <p:sldId id="260" r:id="rId9"/>
    <p:sldId id="261" r:id="rId10"/>
    <p:sldId id="262" r:id="rId11"/>
    <p:sldId id="268" r:id="rId12"/>
    <p:sldId id="269" r:id="rId13"/>
    <p:sldId id="270" r:id="rId14"/>
    <p:sldId id="264" r:id="rId15"/>
    <p:sldId id="280" r:id="rId16"/>
    <p:sldId id="281" r:id="rId17"/>
    <p:sldId id="266" r:id="rId18"/>
    <p:sldId id="267" r:id="rId19"/>
    <p:sldId id="275" r:id="rId20"/>
    <p:sldId id="274" r:id="rId21"/>
    <p:sldId id="273" r:id="rId22"/>
    <p:sldId id="272" r:id="rId23"/>
  </p:sldIdLst>
  <p:sldSz cx="12192000" cy="6858000"/>
  <p:notesSz cx="6858000" cy="9144000"/>
  <p:defaultTextStyle>
    <a:defPPr>
      <a:defRPr lang="en-US">
        <a:uFillTx/>
      </a:defRPr>
    </a:defPPr>
    <a:lvl1pPr marL="0" algn="l" defTabSz="914400" rtl="0" eaLnBrk="1" latinLnBrk="0" hangingPunct="1">
      <a:defRPr sz="1800" kern="1200">
        <a:solidFill>
          <a:schemeClr val="tx1"/>
        </a:solidFill>
        <a:uFillTx/>
        <a:latin typeface="+mn-lt"/>
        <a:ea typeface="+mn-ea"/>
        <a:cs typeface="+mn-cs"/>
      </a:defRPr>
    </a:lvl1pPr>
    <a:lvl2pPr marL="457200" algn="l" defTabSz="914400" rtl="0" eaLnBrk="1" latinLnBrk="0" hangingPunct="1">
      <a:defRPr sz="1800" kern="1200">
        <a:solidFill>
          <a:schemeClr val="tx1"/>
        </a:solidFill>
        <a:uFillTx/>
        <a:latin typeface="+mn-lt"/>
        <a:ea typeface="+mn-ea"/>
        <a:cs typeface="+mn-cs"/>
      </a:defRPr>
    </a:lvl2pPr>
    <a:lvl3pPr marL="914400" algn="l" defTabSz="914400" rtl="0" eaLnBrk="1" latinLnBrk="0" hangingPunct="1">
      <a:defRPr sz="1800" kern="1200">
        <a:solidFill>
          <a:schemeClr val="tx1"/>
        </a:solidFill>
        <a:uFillTx/>
        <a:latin typeface="+mn-lt"/>
        <a:ea typeface="+mn-ea"/>
        <a:cs typeface="+mn-cs"/>
      </a:defRPr>
    </a:lvl3pPr>
    <a:lvl4pPr marL="1371600" algn="l" defTabSz="914400" rtl="0" eaLnBrk="1" latinLnBrk="0" hangingPunct="1">
      <a:defRPr sz="1800" kern="1200">
        <a:solidFill>
          <a:schemeClr val="tx1"/>
        </a:solidFill>
        <a:uFillTx/>
        <a:latin typeface="+mn-lt"/>
        <a:ea typeface="+mn-ea"/>
        <a:cs typeface="+mn-cs"/>
      </a:defRPr>
    </a:lvl4pPr>
    <a:lvl5pPr marL="1828800" algn="l" defTabSz="914400" rtl="0" eaLnBrk="1" latinLnBrk="0" hangingPunct="1">
      <a:defRPr sz="1800" kern="1200">
        <a:solidFill>
          <a:schemeClr val="tx1"/>
        </a:solidFill>
        <a:uFillTx/>
        <a:latin typeface="+mn-lt"/>
        <a:ea typeface="+mn-ea"/>
        <a:cs typeface="+mn-cs"/>
      </a:defRPr>
    </a:lvl5pPr>
    <a:lvl6pPr marL="2286000" algn="l" defTabSz="914400" rtl="0" eaLnBrk="1" latinLnBrk="0" hangingPunct="1">
      <a:defRPr sz="1800" kern="1200">
        <a:solidFill>
          <a:schemeClr val="tx1"/>
        </a:solidFill>
        <a:uFillTx/>
        <a:latin typeface="+mn-lt"/>
        <a:ea typeface="+mn-ea"/>
        <a:cs typeface="+mn-cs"/>
      </a:defRPr>
    </a:lvl6pPr>
    <a:lvl7pPr marL="2743200" algn="l" defTabSz="914400" rtl="0" eaLnBrk="1" latinLnBrk="0" hangingPunct="1">
      <a:defRPr sz="1800" kern="1200">
        <a:solidFill>
          <a:schemeClr val="tx1"/>
        </a:solidFill>
        <a:uFillTx/>
        <a:latin typeface="+mn-lt"/>
        <a:ea typeface="+mn-ea"/>
        <a:cs typeface="+mn-cs"/>
      </a:defRPr>
    </a:lvl7pPr>
    <a:lvl8pPr marL="3200400" algn="l" defTabSz="914400" rtl="0" eaLnBrk="1" latinLnBrk="0" hangingPunct="1">
      <a:defRPr sz="1800" kern="1200">
        <a:solidFill>
          <a:schemeClr val="tx1"/>
        </a:solidFill>
        <a:uFillTx/>
        <a:latin typeface="+mn-lt"/>
        <a:ea typeface="+mn-ea"/>
        <a:cs typeface="+mn-cs"/>
      </a:defRPr>
    </a:lvl8pPr>
    <a:lvl9pPr marL="3657600" algn="l" defTabSz="914400" rtl="0" eaLnBrk="1" latinLnBrk="0" hangingPunct="1">
      <a:defRPr sz="1800" kern="1200">
        <a:solidFill>
          <a:schemeClr val="tx1"/>
        </a:solidFill>
        <a:uFillTx/>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srgbClr val="00000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rgbClr val="000000"/>
        </a:fontRef>
        <a:schemeClr val="lt1"/>
      </a:tcTxStyle>
      <a:tcStyle>
        <a:tcBdr/>
        <a:fill>
          <a:solidFill>
            <a:schemeClr val="accent1"/>
          </a:solidFill>
        </a:fill>
      </a:tcStyle>
    </a:lastCol>
    <a:firstCol>
      <a:tcTxStyle b="on">
        <a:fontRef idx="minor">
          <a:srgbClr val="000000"/>
        </a:fontRef>
        <a:schemeClr val="lt1"/>
      </a:tcTxStyle>
      <a:tcStyle>
        <a:tcBdr/>
        <a:fill>
          <a:solidFill>
            <a:schemeClr val="accent1"/>
          </a:solidFill>
        </a:fill>
      </a:tcStyle>
    </a:firstCol>
    <a:lastRow>
      <a:tcTxStyle b="on">
        <a:fontRef idx="minor">
          <a:srgbClr val="000000"/>
        </a:fontRef>
        <a:schemeClr val="lt1"/>
      </a:tcTxStyle>
      <a:tcStyle>
        <a:tcBdr>
          <a:top>
            <a:ln w="38100" cmpd="sng">
              <a:solidFill>
                <a:schemeClr val="lt1"/>
              </a:solidFill>
            </a:ln>
          </a:top>
        </a:tcBdr>
        <a:fill>
          <a:solidFill>
            <a:schemeClr val="accent1"/>
          </a:solidFill>
        </a:fill>
      </a:tcStyle>
    </a:lastRow>
    <a:firstRow>
      <a:tcTxStyle b="on">
        <a:fontRef idx="minor">
          <a:srgbClr val="000000"/>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812" autoAdjust="0"/>
    <p:restoredTop sz="94660" autoAdjust="0"/>
  </p:normalViewPr>
  <p:slideViewPr>
    <p:cSldViewPr snapToGrid="0">
      <p:cViewPr varScale="1">
        <p:scale>
          <a:sx n="68" d="100"/>
          <a:sy n="68" d="100"/>
        </p:scale>
        <p:origin x="-132" y="-18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3" d="100"/>
          <a:sy n="83" d="100"/>
        </p:scale>
        <p:origin x="124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uFillTx/>
              </a:defRPr>
            </a:lvl1pPr>
          </a:lstStyle>
          <a:p>
            <a:endParaRPr lang="ru-RU" dirty="0">
              <a:uFillTx/>
            </a:endParaRPr>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uFillTx/>
              </a:defRPr>
            </a:lvl1pPr>
          </a:lstStyle>
          <a:p>
            <a:fld id="{BE6FE14A-16AB-4C40-A7D8-3F677DBFF089}" type="datetimeFigureOut">
              <a:rPr lang="ru-RU" smtClean="0">
                <a:uFillTx/>
              </a:rPr>
              <a:pPr/>
              <a:t>29.11.2016</a:t>
            </a:fld>
            <a:endParaRPr lang="ru-RU" dirty="0">
              <a:uFillTx/>
            </a:endParaRPr>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uFillTx/>
              </a:defRPr>
            </a:lvl1pPr>
          </a:lstStyle>
          <a:p>
            <a:endParaRPr lang="ru-RU" dirty="0">
              <a:uFillTx/>
            </a:endParaRPr>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uFillTx/>
              </a:defRPr>
            </a:lvl1pPr>
          </a:lstStyle>
          <a:p>
            <a:fld id="{1992EAA1-4B8A-4329-A86F-FE349EDDC6F1}" type="slidenum">
              <a:rPr lang="ru-RU" smtClean="0">
                <a:uFillTx/>
              </a:rPr>
              <a:pPr/>
              <a:t>‹#›</a:t>
            </a:fld>
            <a:endParaRPr lang="ru-RU" dirty="0">
              <a:uFillTx/>
            </a:endParaRPr>
          </a:p>
        </p:txBody>
      </p:sp>
    </p:spTree>
    <p:extLst>
      <p:ext uri="{BB962C8B-B14F-4D97-AF65-F5344CB8AC3E}">
        <p14:creationId xmlns:p14="http://schemas.microsoft.com/office/powerpoint/2010/main" val="27807324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uFillTx/>
              </a:defRPr>
            </a:lvl1pPr>
          </a:lstStyle>
          <a:p>
            <a:endParaRPr lang="ru-RU" dirty="0">
              <a:uFillTx/>
            </a:endParaRPr>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uFillTx/>
              </a:defRPr>
            </a:lvl1pPr>
          </a:lstStyle>
          <a:p>
            <a:fld id="{C15A5BB7-EDD2-4B8D-93DB-AF0055258AEF}" type="datetimeFigureOut">
              <a:rPr lang="ru-RU" smtClean="0">
                <a:uFillTx/>
              </a:rPr>
              <a:pPr/>
              <a:t>29.11.2016</a:t>
            </a:fld>
            <a:endParaRPr lang="ru-RU" dirty="0">
              <a:uFillTx/>
            </a:endParaRPr>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srgbClr val="000000"/>
            </a:solidFill>
          </a:ln>
        </p:spPr>
        <p:txBody>
          <a:bodyPr vert="horz" lIns="91440" tIns="45720" rIns="91440" bIns="45720" rtlCol="0" anchor="ctr"/>
          <a:lstStyle/>
          <a:p>
            <a:endParaRPr lang="ru-RU" dirty="0">
              <a:uFillTx/>
            </a:endParaRPr>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dirty="0" smtClean="0">
                <a:uFillTx/>
              </a:rPr>
              <a:t>Образец текста</a:t>
            </a:r>
          </a:p>
          <a:p>
            <a:pPr lvl="1"/>
            <a:r>
              <a:rPr lang="ru-RU" dirty="0" smtClean="0">
                <a:uFillTx/>
              </a:rPr>
              <a:t>Второй уровень</a:t>
            </a:r>
          </a:p>
          <a:p>
            <a:pPr lvl="2"/>
            <a:r>
              <a:rPr lang="ru-RU" dirty="0" smtClean="0">
                <a:uFillTx/>
              </a:rPr>
              <a:t>Третий уровень</a:t>
            </a:r>
          </a:p>
          <a:p>
            <a:pPr lvl="3"/>
            <a:r>
              <a:rPr lang="ru-RU" dirty="0" smtClean="0">
                <a:uFillTx/>
              </a:rPr>
              <a:t>Четвертый уровень</a:t>
            </a:r>
          </a:p>
          <a:p>
            <a:pPr lvl="4"/>
            <a:r>
              <a:rPr lang="ru-RU" dirty="0" smtClean="0">
                <a:uFillTx/>
              </a:rPr>
              <a:t>Пятый уровень</a:t>
            </a:r>
            <a:endParaRPr lang="ru-RU" dirty="0">
              <a:uFillTx/>
            </a:endParaRP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uFillTx/>
              </a:defRPr>
            </a:lvl1pPr>
          </a:lstStyle>
          <a:p>
            <a:endParaRPr lang="ru-RU" dirty="0">
              <a:uFillTx/>
            </a:endParaRPr>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uFillTx/>
              </a:defRPr>
            </a:lvl1pPr>
          </a:lstStyle>
          <a:p>
            <a:fld id="{9736A899-0740-419B-AA5C-A78CCC995C50}" type="slidenum">
              <a:rPr lang="ru-RU" smtClean="0">
                <a:uFillTx/>
              </a:rPr>
              <a:pPr/>
              <a:t>‹#›</a:t>
            </a:fld>
            <a:endParaRPr lang="ru-RU" dirty="0">
              <a:uFillTx/>
            </a:endParaRPr>
          </a:p>
        </p:txBody>
      </p:sp>
    </p:spTree>
    <p:extLst>
      <p:ext uri="{BB962C8B-B14F-4D97-AF65-F5344CB8AC3E}">
        <p14:creationId xmlns:p14="http://schemas.microsoft.com/office/powerpoint/2010/main" val="3289030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uFillTx/>
        <a:latin typeface="+mn-lt"/>
        <a:ea typeface="+mn-ea"/>
        <a:cs typeface="+mn-cs"/>
      </a:defRPr>
    </a:lvl1pPr>
    <a:lvl2pPr marL="457200" algn="l" defTabSz="914400" rtl="0" eaLnBrk="1" latinLnBrk="0" hangingPunct="1">
      <a:defRPr sz="1200" kern="1200">
        <a:solidFill>
          <a:schemeClr val="tx1"/>
        </a:solidFill>
        <a:uFillTx/>
        <a:latin typeface="+mn-lt"/>
        <a:ea typeface="+mn-ea"/>
        <a:cs typeface="+mn-cs"/>
      </a:defRPr>
    </a:lvl2pPr>
    <a:lvl3pPr marL="914400" algn="l" defTabSz="914400" rtl="0" eaLnBrk="1" latinLnBrk="0" hangingPunct="1">
      <a:defRPr sz="1200" kern="1200">
        <a:solidFill>
          <a:schemeClr val="tx1"/>
        </a:solidFill>
        <a:uFillTx/>
        <a:latin typeface="+mn-lt"/>
        <a:ea typeface="+mn-ea"/>
        <a:cs typeface="+mn-cs"/>
      </a:defRPr>
    </a:lvl3pPr>
    <a:lvl4pPr marL="1371600" algn="l" defTabSz="914400" rtl="0" eaLnBrk="1" latinLnBrk="0" hangingPunct="1">
      <a:defRPr sz="1200" kern="1200">
        <a:solidFill>
          <a:schemeClr val="tx1"/>
        </a:solidFill>
        <a:uFillTx/>
        <a:latin typeface="+mn-lt"/>
        <a:ea typeface="+mn-ea"/>
        <a:cs typeface="+mn-cs"/>
      </a:defRPr>
    </a:lvl4pPr>
    <a:lvl5pPr marL="1828800" algn="l" defTabSz="914400" rtl="0" eaLnBrk="1" latinLnBrk="0" hangingPunct="1">
      <a:defRPr sz="1200" kern="1200">
        <a:solidFill>
          <a:schemeClr val="tx1"/>
        </a:solidFill>
        <a:uFillTx/>
        <a:latin typeface="+mn-lt"/>
        <a:ea typeface="+mn-ea"/>
        <a:cs typeface="+mn-cs"/>
      </a:defRPr>
    </a:lvl5pPr>
    <a:lvl6pPr marL="2286000" algn="l" defTabSz="914400" rtl="0" eaLnBrk="1" latinLnBrk="0" hangingPunct="1">
      <a:defRPr sz="1200" kern="1200">
        <a:solidFill>
          <a:schemeClr val="tx1"/>
        </a:solidFill>
        <a:uFillTx/>
        <a:latin typeface="+mn-lt"/>
        <a:ea typeface="+mn-ea"/>
        <a:cs typeface="+mn-cs"/>
      </a:defRPr>
    </a:lvl6pPr>
    <a:lvl7pPr marL="2743200" algn="l" defTabSz="914400" rtl="0" eaLnBrk="1" latinLnBrk="0" hangingPunct="1">
      <a:defRPr sz="1200" kern="1200">
        <a:solidFill>
          <a:schemeClr val="tx1"/>
        </a:solidFill>
        <a:uFillTx/>
        <a:latin typeface="+mn-lt"/>
        <a:ea typeface="+mn-ea"/>
        <a:cs typeface="+mn-cs"/>
      </a:defRPr>
    </a:lvl7pPr>
    <a:lvl8pPr marL="3200400" algn="l" defTabSz="914400" rtl="0" eaLnBrk="1" latinLnBrk="0" hangingPunct="1">
      <a:defRPr sz="1200" kern="1200">
        <a:solidFill>
          <a:schemeClr val="tx1"/>
        </a:solidFill>
        <a:uFillTx/>
        <a:latin typeface="+mn-lt"/>
        <a:ea typeface="+mn-ea"/>
        <a:cs typeface="+mn-cs"/>
      </a:defRPr>
    </a:lvl8pPr>
    <a:lvl9pPr marL="3657600" algn="l" defTabSz="914400" rtl="0" eaLnBrk="1" latinLnBrk="0" hangingPunct="1">
      <a:defRPr sz="1200" kern="1200">
        <a:solidFill>
          <a:schemeClr val="tx1"/>
        </a:solidFill>
        <a:uFillTx/>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150015" name="Образ слайда 180150014"/>
          <p:cNvSpPr>
            <a:spLocks noGrp="1" noRot="1" noChangeAspect="1"/>
          </p:cNvSpPr>
          <p:nvPr>
            <p:ph type="sldImg" idx="2"/>
          </p:nvPr>
        </p:nvSpPr>
        <p:spPr/>
        <p:txBody>
          <a:bodyPr/>
          <a:lstStyle/>
          <a:p>
            <a:endParaRPr/>
          </a:p>
        </p:txBody>
      </p:sp>
      <p:sp>
        <p:nvSpPr>
          <p:cNvPr id="2" name="Заметки 4294967295"/>
          <p:cNvSpPr>
            <a:spLocks noGrp="1"/>
          </p:cNvSpPr>
          <p:nvPr>
            <p:ph type="body" sz="quarter" idx="3"/>
          </p:nvPr>
        </p:nvSpPr>
        <p:spPr/>
        <p:txBody>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cxnSp>
        <p:nvCxnSpPr>
          <p:cNvPr id="7" name="Прямая соединительная линия 6"/>
          <p:cNvCxnSpPr/>
          <p:nvPr/>
        </p:nvCxnSpPr>
        <p:spPr>
          <a:xfrm>
            <a:off x="9373453" y="0"/>
            <a:ext cx="1219518"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8" name="Прямая соединительная линия 7"/>
          <p:cNvCxnSpPr/>
          <p:nvPr/>
        </p:nvCxnSpPr>
        <p:spPr>
          <a:xfrm flipV="1">
            <a:off x="7427201" y="3681414"/>
            <a:ext cx="476479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9" name="Полилиния 8"/>
          <p:cNvSpPr>
            <a:spLocks/>
          </p:cNvSpPr>
          <p:nvPr/>
        </p:nvSpPr>
        <p:spPr>
          <a:xfrm>
            <a:off x="9188726" y="-8467"/>
            <a:ext cx="3006450"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0" name="Полилиния 9"/>
          <p:cNvSpPr>
            <a:spLocks/>
          </p:cNvSpPr>
          <p:nvPr/>
        </p:nvSpPr>
        <p:spPr>
          <a:xfrm>
            <a:off x="9603701" y="-8467"/>
            <a:ext cx="2591475"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1" name="Полилиния 10"/>
          <p:cNvSpPr>
            <a:spLocks/>
          </p:cNvSpPr>
          <p:nvPr/>
        </p:nvSpPr>
        <p:spPr>
          <a:xfrm>
            <a:off x="8934660" y="3048000"/>
            <a:ext cx="3260516"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2" name="Полилиния 11"/>
          <p:cNvSpPr>
            <a:spLocks/>
          </p:cNvSpPr>
          <p:nvPr/>
        </p:nvSpPr>
        <p:spPr>
          <a:xfrm>
            <a:off x="9341166" y="-8467"/>
            <a:ext cx="2854010"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3" name="Полилиния 12"/>
          <p:cNvSpPr>
            <a:spLocks/>
          </p:cNvSpPr>
          <p:nvPr/>
        </p:nvSpPr>
        <p:spPr>
          <a:xfrm>
            <a:off x="10907908" y="-8467"/>
            <a:ext cx="1287268"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4" name="Полилиния 13"/>
          <p:cNvSpPr>
            <a:spLocks/>
          </p:cNvSpPr>
          <p:nvPr/>
        </p:nvSpPr>
        <p:spPr>
          <a:xfrm>
            <a:off x="10941783" y="-8468"/>
            <a:ext cx="1270575"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5" name="Полилиния 14"/>
          <p:cNvSpPr>
            <a:spLocks/>
          </p:cNvSpPr>
          <p:nvPr/>
        </p:nvSpPr>
        <p:spPr>
          <a:xfrm>
            <a:off x="-8468" y="-8468"/>
            <a:ext cx="863825" cy="5698067"/>
          </a:xfrm>
          <a:custGeom>
            <a:avLst/>
            <a:gdLst>
              <a:gd name="connsiteX0" fmla="*/ 0 w 863600"/>
              <a:gd name="connsiteY0" fmla="*/ 8467 h 5698067"/>
              <a:gd name="connsiteX1" fmla="*/ 863600 w 863600"/>
              <a:gd name="connsiteY1" fmla="*/ 0 h 5698067"/>
              <a:gd name="connsiteX2" fmla="*/ 863600 w 863600"/>
              <a:gd name="connsiteY2" fmla="*/ 16934 h 5698067"/>
              <a:gd name="connsiteX3" fmla="*/ 0 w 863600"/>
              <a:gd name="connsiteY3" fmla="*/ 5698067 h 5698067"/>
              <a:gd name="connsiteX4" fmla="*/ 0 w 863600"/>
              <a:gd name="connsiteY4" fmla="*/ 8467 h 5698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6" name="Полилиния 15"/>
          <p:cNvSpPr>
            <a:spLocks/>
          </p:cNvSpPr>
          <p:nvPr/>
        </p:nvSpPr>
        <p:spPr>
          <a:xfrm>
            <a:off x="10374369" y="3589868"/>
            <a:ext cx="1820807"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2" name="Заголовок 1"/>
          <p:cNvSpPr>
            <a:spLocks noGrp="1"/>
          </p:cNvSpPr>
          <p:nvPr>
            <p:ph type="ctrTitle"/>
          </p:nvPr>
        </p:nvSpPr>
        <p:spPr>
          <a:xfrm>
            <a:off x="1507460" y="2404534"/>
            <a:ext cx="7768959" cy="1646302"/>
          </a:xfrm>
        </p:spPr>
        <p:txBody>
          <a:bodyPr anchor="b">
            <a:noAutofit/>
          </a:bodyPr>
          <a:lstStyle>
            <a:lvl1pPr algn="r">
              <a:defRPr sz="5400">
                <a:solidFill>
                  <a:schemeClr val="accent1"/>
                </a:solidFill>
                <a:uFillTx/>
              </a:defRPr>
            </a:lvl1pPr>
          </a:lstStyle>
          <a:p>
            <a:r>
              <a:rPr lang="ru-RU" smtClean="0">
                <a:uFillTx/>
              </a:rPr>
              <a:t>Образец заголовка</a:t>
            </a:r>
            <a:endParaRPr lang="ru-RU" dirty="0">
              <a:uFillTx/>
            </a:endParaRPr>
          </a:p>
        </p:txBody>
      </p:sp>
      <p:sp>
        <p:nvSpPr>
          <p:cNvPr id="3" name="Подзаголовок 2"/>
          <p:cNvSpPr>
            <a:spLocks noGrp="1"/>
          </p:cNvSpPr>
          <p:nvPr>
            <p:ph type="subTitle" idx="1"/>
          </p:nvPr>
        </p:nvSpPr>
        <p:spPr>
          <a:xfrm>
            <a:off x="1507460" y="4050834"/>
            <a:ext cx="7768959" cy="1096899"/>
          </a:xfrm>
        </p:spPr>
        <p:txBody>
          <a:bodyPr anchor="t"/>
          <a:lstStyle>
            <a:lvl1pPr marL="0" indent="0" algn="r">
              <a:buNone/>
              <a:defRPr>
                <a:solidFill>
                  <a:schemeClr val="tx1">
                    <a:lumMod val="50000"/>
                    <a:lumOff val="50000"/>
                  </a:schemeClr>
                </a:solidFill>
                <a:uFillTx/>
              </a:defRPr>
            </a:lvl1pPr>
            <a:lvl2pPr marL="457200" indent="0" algn="ctr">
              <a:buNone/>
              <a:defRPr>
                <a:solidFill>
                  <a:schemeClr val="tx1">
                    <a:tint val="75000"/>
                  </a:schemeClr>
                </a:solidFill>
                <a:uFillTx/>
              </a:defRPr>
            </a:lvl2pPr>
            <a:lvl3pPr marL="914400" indent="0" algn="ctr">
              <a:buNone/>
              <a:defRPr>
                <a:solidFill>
                  <a:schemeClr val="tx1">
                    <a:tint val="75000"/>
                  </a:schemeClr>
                </a:solidFill>
                <a:uFillTx/>
              </a:defRPr>
            </a:lvl3pPr>
            <a:lvl4pPr marL="1371600" indent="0" algn="ctr">
              <a:buNone/>
              <a:defRPr>
                <a:solidFill>
                  <a:schemeClr val="tx1">
                    <a:tint val="75000"/>
                  </a:schemeClr>
                </a:solidFill>
                <a:uFillTx/>
              </a:defRPr>
            </a:lvl4pPr>
            <a:lvl5pPr marL="1828800" indent="0" algn="ctr">
              <a:buNone/>
              <a:defRPr>
                <a:solidFill>
                  <a:schemeClr val="tx1">
                    <a:tint val="75000"/>
                  </a:schemeClr>
                </a:solidFill>
                <a:uFillTx/>
              </a:defRPr>
            </a:lvl5pPr>
            <a:lvl6pPr marL="2286000" indent="0" algn="ctr">
              <a:buNone/>
              <a:defRPr>
                <a:solidFill>
                  <a:schemeClr val="tx1">
                    <a:tint val="75000"/>
                  </a:schemeClr>
                </a:solidFill>
                <a:uFillTx/>
              </a:defRPr>
            </a:lvl6pPr>
            <a:lvl7pPr marL="2743200" indent="0" algn="ctr">
              <a:buNone/>
              <a:defRPr>
                <a:solidFill>
                  <a:schemeClr val="tx1">
                    <a:tint val="75000"/>
                  </a:schemeClr>
                </a:solidFill>
                <a:uFillTx/>
              </a:defRPr>
            </a:lvl7pPr>
            <a:lvl8pPr marL="3200400" indent="0" algn="ctr">
              <a:buNone/>
              <a:defRPr>
                <a:solidFill>
                  <a:schemeClr val="tx1">
                    <a:tint val="75000"/>
                  </a:schemeClr>
                </a:solidFill>
                <a:uFillTx/>
              </a:defRPr>
            </a:lvl8pPr>
            <a:lvl9pPr marL="3657600" indent="0" algn="ctr">
              <a:buNone/>
              <a:defRPr>
                <a:solidFill>
                  <a:schemeClr val="tx1">
                    <a:tint val="75000"/>
                  </a:schemeClr>
                </a:solidFill>
                <a:uFillTx/>
              </a:defRPr>
            </a:lvl9pPr>
          </a:lstStyle>
          <a:p>
            <a:r>
              <a:rPr lang="ru-RU" smtClean="0">
                <a:uFillTx/>
              </a:rPr>
              <a:t>Образец подзаголовка</a:t>
            </a:r>
            <a:endParaRPr lang="ru-RU" dirty="0">
              <a:uFillTx/>
            </a:endParaRP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Название и подпись">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512" y="609600"/>
            <a:ext cx="8598907" cy="3403600"/>
          </a:xfrm>
        </p:spPr>
        <p:txBody>
          <a:bodyPr anchor="ctr">
            <a:normAutofit/>
          </a:bodyPr>
          <a:lstStyle>
            <a:lvl1pPr algn="l">
              <a:defRPr sz="4400" b="0" cap="none">
                <a:uFillTx/>
              </a:defRPr>
            </a:lvl1pPr>
          </a:lstStyle>
          <a:p>
            <a:r>
              <a:rPr lang="ru-RU" smtClean="0">
                <a:uFillTx/>
              </a:rPr>
              <a:t>Образец заголовка</a:t>
            </a:r>
            <a:endParaRPr lang="ru-RU" dirty="0">
              <a:uFillTx/>
            </a:endParaRPr>
          </a:p>
        </p:txBody>
      </p:sp>
      <p:sp>
        <p:nvSpPr>
          <p:cNvPr id="3" name="Текст 2"/>
          <p:cNvSpPr>
            <a:spLocks noGrp="1"/>
          </p:cNvSpPr>
          <p:nvPr>
            <p:ph type="body" idx="1"/>
          </p:nvPr>
        </p:nvSpPr>
        <p:spPr>
          <a:xfrm>
            <a:off x="677512" y="4470400"/>
            <a:ext cx="8598907" cy="1570962"/>
          </a:xfrm>
        </p:spPr>
        <p:txBody>
          <a:bodyPr anchor="ctr">
            <a:normAutofit/>
          </a:bodyPr>
          <a:lstStyle>
            <a:lvl1pPr marL="0" indent="0" algn="l">
              <a:buNone/>
              <a:defRPr sz="1800">
                <a:solidFill>
                  <a:schemeClr val="tx1">
                    <a:lumMod val="75000"/>
                    <a:lumOff val="25000"/>
                  </a:schemeClr>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ru-RU" smtClean="0">
                <a:uFillTx/>
              </a:rPr>
              <a:t>Образец текста</a:t>
            </a: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Предложение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1577" y="609600"/>
            <a:ext cx="8096242" cy="3022600"/>
          </a:xfrm>
        </p:spPr>
        <p:txBody>
          <a:bodyPr anchor="ctr">
            <a:normAutofit/>
          </a:bodyPr>
          <a:lstStyle>
            <a:lvl1pPr algn="l">
              <a:defRPr sz="4400" b="0" cap="none">
                <a:uFillTx/>
              </a:defRPr>
            </a:lvl1pPr>
          </a:lstStyle>
          <a:p>
            <a:r>
              <a:rPr lang="ru-RU" smtClean="0">
                <a:uFillTx/>
              </a:rPr>
              <a:t>Образец заголовка</a:t>
            </a:r>
            <a:endParaRPr lang="ru-RU" dirty="0">
              <a:uFillTx/>
            </a:endParaRPr>
          </a:p>
        </p:txBody>
      </p:sp>
      <p:sp>
        <p:nvSpPr>
          <p:cNvPr id="3" name="Текст 2"/>
          <p:cNvSpPr>
            <a:spLocks noGrp="1"/>
          </p:cNvSpPr>
          <p:nvPr>
            <p:ph type="body" idx="1"/>
          </p:nvPr>
        </p:nvSpPr>
        <p:spPr>
          <a:xfrm>
            <a:off x="677512" y="4470400"/>
            <a:ext cx="8598907" cy="1570962"/>
          </a:xfrm>
        </p:spPr>
        <p:txBody>
          <a:bodyPr anchor="ctr">
            <a:normAutofit/>
          </a:bodyPr>
          <a:lstStyle>
            <a:lvl1pPr marL="0" indent="0" algn="l">
              <a:buNone/>
              <a:defRPr sz="1800">
                <a:solidFill>
                  <a:schemeClr val="tx1">
                    <a:lumMod val="75000"/>
                    <a:lumOff val="25000"/>
                  </a:schemeClr>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ru-RU" smtClean="0">
                <a:uFillTx/>
              </a:rPr>
              <a:t>Образец текста</a:t>
            </a: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
        <p:nvSpPr>
          <p:cNvPr id="23" name="Текст 9"/>
          <p:cNvSpPr>
            <a:spLocks noGrp="1"/>
          </p:cNvSpPr>
          <p:nvPr>
            <p:ph type="body" sz="quarter" idx="13"/>
          </p:nvPr>
        </p:nvSpPr>
        <p:spPr>
          <a:xfrm>
            <a:off x="1366495" y="3632200"/>
            <a:ext cx="7226406" cy="381000"/>
          </a:xfrm>
        </p:spPr>
        <p:txBody>
          <a:bodyPr anchor="ctr">
            <a:noAutofit/>
          </a:bodyPr>
          <a:lstStyle>
            <a:lvl1pPr marL="0" indent="0">
              <a:buFontTx/>
              <a:buNone/>
              <a:defRPr sz="1600">
                <a:solidFill>
                  <a:schemeClr val="tx1">
                    <a:lumMod val="50000"/>
                    <a:lumOff val="50000"/>
                  </a:schemeClr>
                </a:solidFill>
                <a:uFillTx/>
              </a:defRPr>
            </a:lvl1pPr>
            <a:lvl2pPr marL="457200" indent="0">
              <a:buFontTx/>
              <a:buNone/>
              <a:defRPr>
                <a:uFillTx/>
              </a:defRPr>
            </a:lvl2pPr>
            <a:lvl3pPr marL="914400" indent="0">
              <a:buFontTx/>
              <a:buNone/>
              <a:defRPr>
                <a:uFillTx/>
              </a:defRPr>
            </a:lvl3pPr>
            <a:lvl4pPr marL="1371600" indent="0">
              <a:buFontTx/>
              <a:buNone/>
              <a:defRPr>
                <a:uFillTx/>
              </a:defRPr>
            </a:lvl4pPr>
            <a:lvl5pPr marL="1828800" indent="0">
              <a:buFontTx/>
              <a:buNone/>
              <a:defRPr>
                <a:uFillTx/>
              </a:defRPr>
            </a:lvl5pPr>
          </a:lstStyle>
          <a:p>
            <a:pPr lvl="0"/>
            <a:r>
              <a:rPr lang="ru-RU" smtClean="0">
                <a:uFillTx/>
              </a:rPr>
              <a:t>Образец текста</a:t>
            </a:r>
          </a:p>
        </p:txBody>
      </p:sp>
      <p:sp>
        <p:nvSpPr>
          <p:cNvPr id="20" name="Надпись 19"/>
          <p:cNvSpPr txBox="1">
            <a:spLocks/>
          </p:cNvSpPr>
          <p:nvPr/>
        </p:nvSpPr>
        <p:spPr>
          <a:xfrm>
            <a:off x="542011" y="790378"/>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uFillTx/>
                <a:latin typeface="+mj-lt"/>
                <a:ea typeface="+mj-ea"/>
                <a:cs typeface="Trebuchet MS"/>
              </a:defRPr>
            </a:lvl1pPr>
            <a:lvl2pPr>
              <a:defRPr>
                <a:solidFill>
                  <a:schemeClr val="tx2"/>
                </a:solidFill>
                <a:uFillTx/>
              </a:defRPr>
            </a:lvl2pPr>
            <a:lvl3pPr>
              <a:defRPr>
                <a:solidFill>
                  <a:schemeClr val="tx2"/>
                </a:solidFill>
                <a:uFillTx/>
              </a:defRPr>
            </a:lvl3pPr>
            <a:lvl4pPr>
              <a:defRPr>
                <a:solidFill>
                  <a:schemeClr val="tx2"/>
                </a:solidFill>
                <a:uFillTx/>
              </a:defRPr>
            </a:lvl4pPr>
            <a:lvl5pPr>
              <a:defRPr>
                <a:solidFill>
                  <a:schemeClr val="tx2"/>
                </a:solidFill>
                <a:uFillTx/>
              </a:defRPr>
            </a:lvl5pPr>
            <a:lvl6pPr>
              <a:defRPr>
                <a:solidFill>
                  <a:schemeClr val="tx2"/>
                </a:solidFill>
                <a:uFillTx/>
              </a:defRPr>
            </a:lvl6pPr>
            <a:lvl7pPr>
              <a:defRPr>
                <a:solidFill>
                  <a:schemeClr val="tx2"/>
                </a:solidFill>
                <a:uFillTx/>
              </a:defRPr>
            </a:lvl7pPr>
            <a:lvl8pPr>
              <a:defRPr>
                <a:solidFill>
                  <a:schemeClr val="tx2"/>
                </a:solidFill>
                <a:uFillTx/>
              </a:defRPr>
            </a:lvl8pPr>
            <a:lvl9pPr>
              <a:defRPr>
                <a:solidFill>
                  <a:schemeClr val="tx2"/>
                </a:solidFill>
                <a:uFillTx/>
              </a:defRPr>
            </a:lvl9pPr>
          </a:lstStyle>
          <a:p>
            <a:pPr algn="l" defTabSz="914400">
              <a:buNone/>
            </a:pPr>
            <a:r>
              <a:rPr lang="ru-RU" sz="8000" b="0" i="0" baseline="0" dirty="0" smtClean="0">
                <a:solidFill>
                  <a:srgbClr val="90C226">
                    <a:lumMod val="60000"/>
                    <a:lumOff val="40000"/>
                  </a:srgbClr>
                </a:solidFill>
                <a:uFillTx/>
                <a:latin typeface="Arial"/>
                <a:ea typeface="+mn-ea"/>
                <a:cs typeface="+mn-cs"/>
              </a:rPr>
              <a:t>"</a:t>
            </a:r>
            <a:endParaRPr lang="ru-RU" sz="8000" b="0" i="0" baseline="0" dirty="0">
              <a:solidFill>
                <a:srgbClr val="90C226">
                  <a:lumMod val="60000"/>
                  <a:lumOff val="40000"/>
                </a:srgbClr>
              </a:solidFill>
              <a:uFillTx/>
              <a:latin typeface="Arial"/>
              <a:ea typeface="+mn-ea"/>
              <a:cs typeface="+mn-cs"/>
            </a:endParaRPr>
          </a:p>
        </p:txBody>
      </p:sp>
      <p:sp>
        <p:nvSpPr>
          <p:cNvPr id="22" name="Надпись 21"/>
          <p:cNvSpPr txBox="1">
            <a:spLocks/>
          </p:cNvSpPr>
          <p:nvPr/>
        </p:nvSpPr>
        <p:spPr>
          <a:xfrm>
            <a:off x="8895327" y="2886556"/>
            <a:ext cx="609759" cy="584776"/>
          </a:xfrm>
          <a:prstGeom prst="rect">
            <a:avLst/>
          </a:prstGeom>
        </p:spPr>
        <p:txBody>
          <a:bodyPr vert="horz" lIns="91440" tIns="45720" rIns="91440" bIns="45720" rtlCol="0" anchor="ctr">
            <a:noAutofit/>
          </a:bodyPr>
          <a:lstStyle>
            <a:defPPr>
              <a:defRPr lang="en-US">
                <a:uFillTx/>
              </a:defRPr>
            </a:defPPr>
            <a:lvl1pPr lvl="0">
              <a:spcBef>
                <a:spcPct val="0"/>
              </a:spcBef>
              <a:buNone/>
              <a:defRPr sz="8000" b="0" cap="all" baseline="0">
                <a:ln w="3175" cmpd="sng">
                  <a:noFill/>
                </a:ln>
                <a:effectLst/>
                <a:uFillTx/>
                <a:latin typeface="Arial"/>
                <a:ea typeface="+mj-ea"/>
                <a:cs typeface="Trebuchet MS"/>
              </a:defRPr>
            </a:lvl1pPr>
            <a:lvl2pPr>
              <a:defRPr>
                <a:solidFill>
                  <a:schemeClr val="tx2"/>
                </a:solidFill>
                <a:uFillTx/>
              </a:defRPr>
            </a:lvl2pPr>
            <a:lvl3pPr>
              <a:defRPr>
                <a:solidFill>
                  <a:schemeClr val="tx2"/>
                </a:solidFill>
                <a:uFillTx/>
              </a:defRPr>
            </a:lvl3pPr>
            <a:lvl4pPr>
              <a:defRPr>
                <a:solidFill>
                  <a:schemeClr val="tx2"/>
                </a:solidFill>
                <a:uFillTx/>
              </a:defRPr>
            </a:lvl4pPr>
            <a:lvl5pPr>
              <a:defRPr>
                <a:solidFill>
                  <a:schemeClr val="tx2"/>
                </a:solidFill>
                <a:uFillTx/>
              </a:defRPr>
            </a:lvl5pPr>
            <a:lvl6pPr>
              <a:defRPr>
                <a:solidFill>
                  <a:schemeClr val="tx2"/>
                </a:solidFill>
                <a:uFillTx/>
              </a:defRPr>
            </a:lvl6pPr>
            <a:lvl7pPr>
              <a:defRPr>
                <a:solidFill>
                  <a:schemeClr val="tx2"/>
                </a:solidFill>
                <a:uFillTx/>
              </a:defRPr>
            </a:lvl7pPr>
            <a:lvl8pPr>
              <a:defRPr>
                <a:solidFill>
                  <a:schemeClr val="tx2"/>
                </a:solidFill>
                <a:uFillTx/>
              </a:defRPr>
            </a:lvl8pPr>
            <a:lvl9pPr>
              <a:defRPr>
                <a:solidFill>
                  <a:schemeClr val="tx2"/>
                </a:solidFill>
                <a:uFillTx/>
              </a:defRPr>
            </a:lvl9pPr>
          </a:lstStyle>
          <a:p>
            <a:pPr algn="l" defTabSz="914400">
              <a:buNone/>
            </a:pPr>
            <a:r>
              <a:rPr lang="ru-RU" sz="8000" b="0" i="0" dirty="0" smtClean="0">
                <a:solidFill>
                  <a:srgbClr val="90C226">
                    <a:lumMod val="60000"/>
                    <a:lumOff val="40000"/>
                  </a:srgbClr>
                </a:solidFill>
                <a:uFillTx/>
                <a:latin typeface="Trebuchet MS"/>
                <a:ea typeface="+mn-ea"/>
                <a:cs typeface="+mn-cs"/>
              </a:rPr>
              <a:t>"</a:t>
            </a:r>
            <a:endParaRPr lang="ru-RU" sz="8000" b="0" i="0" dirty="0">
              <a:solidFill>
                <a:srgbClr val="90C226">
                  <a:lumMod val="60000"/>
                  <a:lumOff val="40000"/>
                </a:srgbClr>
              </a:solidFill>
              <a:uFillTx/>
              <a:latin typeface="Trebuchet MS"/>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Именная карточк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512" y="1931988"/>
            <a:ext cx="8598907" cy="2595460"/>
          </a:xfrm>
        </p:spPr>
        <p:txBody>
          <a:bodyPr anchor="b">
            <a:normAutofit/>
          </a:bodyPr>
          <a:lstStyle>
            <a:lvl1pPr algn="l">
              <a:defRPr sz="4400" b="0" cap="none">
                <a:uFillTx/>
              </a:defRPr>
            </a:lvl1pPr>
          </a:lstStyle>
          <a:p>
            <a:r>
              <a:rPr lang="ru-RU" smtClean="0">
                <a:uFillTx/>
              </a:rPr>
              <a:t>Образец заголовка</a:t>
            </a:r>
            <a:endParaRPr lang="ru-RU" dirty="0">
              <a:uFillTx/>
            </a:endParaRPr>
          </a:p>
        </p:txBody>
      </p:sp>
      <p:sp>
        <p:nvSpPr>
          <p:cNvPr id="3" name="Текст 2"/>
          <p:cNvSpPr>
            <a:spLocks noGrp="1"/>
          </p:cNvSpPr>
          <p:nvPr>
            <p:ph type="body" idx="1"/>
          </p:nvPr>
        </p:nvSpPr>
        <p:spPr>
          <a:xfrm>
            <a:off x="677512" y="4527448"/>
            <a:ext cx="8598907" cy="1513914"/>
          </a:xfrm>
        </p:spPr>
        <p:txBody>
          <a:bodyPr anchor="t">
            <a:normAutofit/>
          </a:bodyPr>
          <a:lstStyle>
            <a:lvl1pPr marL="0" indent="0" algn="l">
              <a:buNone/>
              <a:defRPr sz="1800">
                <a:solidFill>
                  <a:schemeClr val="tx1">
                    <a:lumMod val="75000"/>
                    <a:lumOff val="25000"/>
                  </a:schemeClr>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ru-RU" smtClean="0">
                <a:uFillTx/>
              </a:rPr>
              <a:t>Образец текста</a:t>
            </a: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Именная карточка с предложение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1577" y="609600"/>
            <a:ext cx="8096242" cy="3022600"/>
          </a:xfrm>
        </p:spPr>
        <p:txBody>
          <a:bodyPr anchor="ctr">
            <a:normAutofit/>
          </a:bodyPr>
          <a:lstStyle>
            <a:lvl1pPr algn="l">
              <a:defRPr sz="4400" b="0" cap="none">
                <a:uFillTx/>
              </a:defRPr>
            </a:lvl1pPr>
          </a:lstStyle>
          <a:p>
            <a:r>
              <a:rPr lang="ru-RU" smtClean="0">
                <a:uFillTx/>
              </a:rPr>
              <a:t>Образец заголовка</a:t>
            </a:r>
            <a:endParaRPr lang="ru-RU" dirty="0">
              <a:uFillTx/>
            </a:endParaRPr>
          </a:p>
        </p:txBody>
      </p:sp>
      <p:sp>
        <p:nvSpPr>
          <p:cNvPr id="3" name="Текст 2"/>
          <p:cNvSpPr>
            <a:spLocks noGrp="1"/>
          </p:cNvSpPr>
          <p:nvPr>
            <p:ph type="body" idx="1"/>
          </p:nvPr>
        </p:nvSpPr>
        <p:spPr>
          <a:xfrm>
            <a:off x="677512" y="4527448"/>
            <a:ext cx="8598907" cy="1513914"/>
          </a:xfrm>
        </p:spPr>
        <p:txBody>
          <a:bodyPr anchor="t">
            <a:normAutofit/>
          </a:bodyPr>
          <a:lstStyle>
            <a:lvl1pPr marL="0" indent="0" algn="l">
              <a:buNone/>
              <a:defRPr sz="1800">
                <a:solidFill>
                  <a:schemeClr val="tx1">
                    <a:lumMod val="50000"/>
                    <a:lumOff val="50000"/>
                  </a:schemeClr>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ru-RU" smtClean="0">
                <a:uFillTx/>
              </a:rPr>
              <a:t>Образец текста</a:t>
            </a: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
        <p:nvSpPr>
          <p:cNvPr id="23" name="Текст 9"/>
          <p:cNvSpPr>
            <a:spLocks noGrp="1"/>
          </p:cNvSpPr>
          <p:nvPr>
            <p:ph type="body" sz="quarter" idx="13"/>
          </p:nvPr>
        </p:nvSpPr>
        <p:spPr>
          <a:xfrm>
            <a:off x="677509" y="4013200"/>
            <a:ext cx="8598908" cy="514248"/>
          </a:xfrm>
        </p:spPr>
        <p:txBody>
          <a:bodyPr anchor="b">
            <a:noAutofit/>
          </a:bodyPr>
          <a:lstStyle>
            <a:lvl1pPr marL="0" indent="0">
              <a:buFontTx/>
              <a:buNone/>
              <a:defRPr sz="2400">
                <a:solidFill>
                  <a:schemeClr val="tx1">
                    <a:lumMod val="75000"/>
                    <a:lumOff val="25000"/>
                  </a:schemeClr>
                </a:solidFill>
                <a:uFillTx/>
              </a:defRPr>
            </a:lvl1pPr>
            <a:lvl2pPr marL="457200" indent="0">
              <a:buFontTx/>
              <a:buNone/>
              <a:defRPr>
                <a:uFillTx/>
              </a:defRPr>
            </a:lvl2pPr>
            <a:lvl3pPr marL="914400" indent="0">
              <a:buFontTx/>
              <a:buNone/>
              <a:defRPr>
                <a:uFillTx/>
              </a:defRPr>
            </a:lvl3pPr>
            <a:lvl4pPr marL="1371600" indent="0">
              <a:buFontTx/>
              <a:buNone/>
              <a:defRPr>
                <a:uFillTx/>
              </a:defRPr>
            </a:lvl4pPr>
            <a:lvl5pPr marL="1828800" indent="0">
              <a:buFontTx/>
              <a:buNone/>
              <a:defRPr>
                <a:uFillTx/>
              </a:defRPr>
            </a:lvl5pPr>
          </a:lstStyle>
          <a:p>
            <a:pPr lvl="0"/>
            <a:r>
              <a:rPr lang="ru-RU" smtClean="0">
                <a:uFillTx/>
              </a:rPr>
              <a:t>Образец текста</a:t>
            </a:r>
          </a:p>
        </p:txBody>
      </p:sp>
      <p:sp>
        <p:nvSpPr>
          <p:cNvPr id="24" name="Надпись 23"/>
          <p:cNvSpPr txBox="1">
            <a:spLocks/>
          </p:cNvSpPr>
          <p:nvPr/>
        </p:nvSpPr>
        <p:spPr>
          <a:xfrm>
            <a:off x="542011" y="790378"/>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uFillTx/>
                <a:latin typeface="+mj-lt"/>
                <a:ea typeface="+mj-ea"/>
                <a:cs typeface="Trebuchet MS"/>
              </a:defRPr>
            </a:lvl1pPr>
            <a:lvl2pPr>
              <a:defRPr>
                <a:solidFill>
                  <a:schemeClr val="tx2"/>
                </a:solidFill>
                <a:uFillTx/>
              </a:defRPr>
            </a:lvl2pPr>
            <a:lvl3pPr>
              <a:defRPr>
                <a:solidFill>
                  <a:schemeClr val="tx2"/>
                </a:solidFill>
                <a:uFillTx/>
              </a:defRPr>
            </a:lvl3pPr>
            <a:lvl4pPr>
              <a:defRPr>
                <a:solidFill>
                  <a:schemeClr val="tx2"/>
                </a:solidFill>
                <a:uFillTx/>
              </a:defRPr>
            </a:lvl4pPr>
            <a:lvl5pPr>
              <a:defRPr>
                <a:solidFill>
                  <a:schemeClr val="tx2"/>
                </a:solidFill>
                <a:uFillTx/>
              </a:defRPr>
            </a:lvl5pPr>
            <a:lvl6pPr>
              <a:defRPr>
                <a:solidFill>
                  <a:schemeClr val="tx2"/>
                </a:solidFill>
                <a:uFillTx/>
              </a:defRPr>
            </a:lvl6pPr>
            <a:lvl7pPr>
              <a:defRPr>
                <a:solidFill>
                  <a:schemeClr val="tx2"/>
                </a:solidFill>
                <a:uFillTx/>
              </a:defRPr>
            </a:lvl7pPr>
            <a:lvl8pPr>
              <a:defRPr>
                <a:solidFill>
                  <a:schemeClr val="tx2"/>
                </a:solidFill>
                <a:uFillTx/>
              </a:defRPr>
            </a:lvl8pPr>
            <a:lvl9pPr>
              <a:defRPr>
                <a:solidFill>
                  <a:schemeClr val="tx2"/>
                </a:solidFill>
                <a:uFillTx/>
              </a:defRPr>
            </a:lvl9pPr>
          </a:lstStyle>
          <a:p>
            <a:pPr algn="l" defTabSz="914400">
              <a:buNone/>
            </a:pPr>
            <a:r>
              <a:rPr lang="ru-RU" sz="8000" b="0" i="0" baseline="0" dirty="0" smtClean="0">
                <a:solidFill>
                  <a:srgbClr val="90C226">
                    <a:lumMod val="60000"/>
                    <a:lumOff val="40000"/>
                  </a:srgbClr>
                </a:solidFill>
                <a:uFillTx/>
                <a:latin typeface="Arial"/>
                <a:ea typeface="+mn-ea"/>
                <a:cs typeface="+mn-cs"/>
              </a:rPr>
              <a:t>"</a:t>
            </a:r>
            <a:endParaRPr lang="ru-RU" sz="8000" b="0" i="0" baseline="0" dirty="0">
              <a:solidFill>
                <a:srgbClr val="90C226">
                  <a:lumMod val="60000"/>
                  <a:lumOff val="40000"/>
                </a:srgbClr>
              </a:solidFill>
              <a:uFillTx/>
              <a:latin typeface="Arial"/>
              <a:ea typeface="+mn-ea"/>
              <a:cs typeface="+mn-cs"/>
            </a:endParaRPr>
          </a:p>
        </p:txBody>
      </p:sp>
      <p:sp>
        <p:nvSpPr>
          <p:cNvPr id="25" name="Надпись 24"/>
          <p:cNvSpPr txBox="1">
            <a:spLocks/>
          </p:cNvSpPr>
          <p:nvPr/>
        </p:nvSpPr>
        <p:spPr>
          <a:xfrm>
            <a:off x="8895327" y="2886556"/>
            <a:ext cx="609759" cy="584776"/>
          </a:xfrm>
          <a:prstGeom prst="rect">
            <a:avLst/>
          </a:prstGeom>
        </p:spPr>
        <p:txBody>
          <a:bodyPr vert="horz" lIns="91440" tIns="45720" rIns="91440" bIns="45720" rtlCol="0" anchor="ctr">
            <a:noAutofit/>
          </a:bodyPr>
          <a:lstStyle>
            <a:defPPr>
              <a:defRPr lang="en-US">
                <a:uFillTx/>
              </a:defRPr>
            </a:defPPr>
            <a:lvl1pPr lvl="0">
              <a:spcBef>
                <a:spcPct val="0"/>
              </a:spcBef>
              <a:buNone/>
              <a:defRPr sz="8000" b="0" cap="all" baseline="0">
                <a:ln w="3175" cmpd="sng">
                  <a:noFill/>
                </a:ln>
                <a:effectLst/>
                <a:uFillTx/>
                <a:latin typeface="Arial"/>
                <a:ea typeface="+mj-ea"/>
                <a:cs typeface="Trebuchet MS"/>
              </a:defRPr>
            </a:lvl1pPr>
            <a:lvl2pPr>
              <a:defRPr>
                <a:solidFill>
                  <a:schemeClr val="tx2"/>
                </a:solidFill>
                <a:uFillTx/>
              </a:defRPr>
            </a:lvl2pPr>
            <a:lvl3pPr>
              <a:defRPr>
                <a:solidFill>
                  <a:schemeClr val="tx2"/>
                </a:solidFill>
                <a:uFillTx/>
              </a:defRPr>
            </a:lvl3pPr>
            <a:lvl4pPr>
              <a:defRPr>
                <a:solidFill>
                  <a:schemeClr val="tx2"/>
                </a:solidFill>
                <a:uFillTx/>
              </a:defRPr>
            </a:lvl4pPr>
            <a:lvl5pPr>
              <a:defRPr>
                <a:solidFill>
                  <a:schemeClr val="tx2"/>
                </a:solidFill>
                <a:uFillTx/>
              </a:defRPr>
            </a:lvl5pPr>
            <a:lvl6pPr>
              <a:defRPr>
                <a:solidFill>
                  <a:schemeClr val="tx2"/>
                </a:solidFill>
                <a:uFillTx/>
              </a:defRPr>
            </a:lvl6pPr>
            <a:lvl7pPr>
              <a:defRPr>
                <a:solidFill>
                  <a:schemeClr val="tx2"/>
                </a:solidFill>
                <a:uFillTx/>
              </a:defRPr>
            </a:lvl7pPr>
            <a:lvl8pPr>
              <a:defRPr>
                <a:solidFill>
                  <a:schemeClr val="tx2"/>
                </a:solidFill>
                <a:uFillTx/>
              </a:defRPr>
            </a:lvl8pPr>
            <a:lvl9pPr>
              <a:defRPr>
                <a:solidFill>
                  <a:schemeClr val="tx2"/>
                </a:solidFill>
                <a:uFillTx/>
              </a:defRPr>
            </a:lvl9pPr>
          </a:lstStyle>
          <a:p>
            <a:pPr algn="l" defTabSz="914400">
              <a:buNone/>
            </a:pPr>
            <a:r>
              <a:rPr lang="ru-RU" sz="8000" b="0" i="0" dirty="0" smtClean="0">
                <a:solidFill>
                  <a:srgbClr val="90C226">
                    <a:lumMod val="60000"/>
                    <a:lumOff val="40000"/>
                  </a:srgbClr>
                </a:solidFill>
                <a:uFillTx/>
                <a:latin typeface="Trebuchet MS"/>
                <a:ea typeface="+mn-ea"/>
                <a:cs typeface="+mn-cs"/>
              </a:rPr>
              <a:t>"</a:t>
            </a:r>
            <a:endParaRPr lang="ru-RU" sz="8000" b="0" i="0" dirty="0">
              <a:solidFill>
                <a:srgbClr val="90C226">
                  <a:lumMod val="60000"/>
                  <a:lumOff val="40000"/>
                </a:srgbClr>
              </a:solidFill>
              <a:uFillTx/>
              <a:latin typeface="Trebuchet MS"/>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978" y="609600"/>
            <a:ext cx="8590440" cy="3022600"/>
          </a:xfrm>
        </p:spPr>
        <p:txBody>
          <a:bodyPr anchor="ctr">
            <a:normAutofit/>
          </a:bodyPr>
          <a:lstStyle>
            <a:lvl1pPr algn="l">
              <a:defRPr sz="4400" b="0" cap="none">
                <a:uFillTx/>
              </a:defRPr>
            </a:lvl1pPr>
          </a:lstStyle>
          <a:p>
            <a:r>
              <a:rPr lang="ru-RU" smtClean="0">
                <a:uFillTx/>
              </a:rPr>
              <a:t>Образец заголовка</a:t>
            </a:r>
            <a:endParaRPr lang="ru-RU" dirty="0">
              <a:uFillTx/>
            </a:endParaRPr>
          </a:p>
        </p:txBody>
      </p:sp>
      <p:sp>
        <p:nvSpPr>
          <p:cNvPr id="3" name="Текст 2"/>
          <p:cNvSpPr>
            <a:spLocks noGrp="1"/>
          </p:cNvSpPr>
          <p:nvPr>
            <p:ph type="body" idx="1"/>
          </p:nvPr>
        </p:nvSpPr>
        <p:spPr>
          <a:xfrm>
            <a:off x="677512" y="4527448"/>
            <a:ext cx="8598907" cy="1513914"/>
          </a:xfrm>
        </p:spPr>
        <p:txBody>
          <a:bodyPr anchor="t">
            <a:normAutofit/>
          </a:bodyPr>
          <a:lstStyle>
            <a:lvl1pPr marL="0" indent="0" algn="l">
              <a:buNone/>
              <a:defRPr sz="1800">
                <a:solidFill>
                  <a:schemeClr val="tx1">
                    <a:lumMod val="50000"/>
                    <a:lumOff val="50000"/>
                  </a:schemeClr>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ru-RU" smtClean="0">
                <a:uFillTx/>
              </a:rPr>
              <a:t>Образец текста</a:t>
            </a: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
        <p:nvSpPr>
          <p:cNvPr id="23" name="Текст 9"/>
          <p:cNvSpPr>
            <a:spLocks noGrp="1"/>
          </p:cNvSpPr>
          <p:nvPr>
            <p:ph type="body" sz="quarter" idx="13"/>
          </p:nvPr>
        </p:nvSpPr>
        <p:spPr>
          <a:xfrm>
            <a:off x="677509" y="4013200"/>
            <a:ext cx="8598908" cy="514248"/>
          </a:xfrm>
        </p:spPr>
        <p:txBody>
          <a:bodyPr anchor="b">
            <a:noAutofit/>
          </a:bodyPr>
          <a:lstStyle>
            <a:lvl1pPr marL="0" indent="0">
              <a:buFontTx/>
              <a:buNone/>
              <a:defRPr sz="2400">
                <a:solidFill>
                  <a:schemeClr val="accent1"/>
                </a:solidFill>
                <a:uFillTx/>
              </a:defRPr>
            </a:lvl1pPr>
            <a:lvl2pPr marL="457200" indent="0">
              <a:buFontTx/>
              <a:buNone/>
              <a:defRPr>
                <a:uFillTx/>
              </a:defRPr>
            </a:lvl2pPr>
            <a:lvl3pPr marL="914400" indent="0">
              <a:buFontTx/>
              <a:buNone/>
              <a:defRPr>
                <a:uFillTx/>
              </a:defRPr>
            </a:lvl3pPr>
            <a:lvl4pPr marL="1371600" indent="0">
              <a:buFontTx/>
              <a:buNone/>
              <a:defRPr>
                <a:uFillTx/>
              </a:defRPr>
            </a:lvl4pPr>
            <a:lvl5pPr marL="1828800" indent="0">
              <a:buFontTx/>
              <a:buNone/>
              <a:defRPr>
                <a:uFillTx/>
              </a:defRPr>
            </a:lvl5pPr>
          </a:lstStyle>
          <a:p>
            <a:pPr lvl="0"/>
            <a:r>
              <a:rPr lang="ru-RU" smtClean="0">
                <a:uFillTx/>
              </a:rPr>
              <a:t>Образец текста</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uFillTx/>
              </a:rPr>
              <a:t>Образец заголовка</a:t>
            </a:r>
            <a:endParaRPr lang="ru-RU" dirty="0">
              <a:uFillTx/>
            </a:endParaRPr>
          </a:p>
        </p:txBody>
      </p:sp>
      <p:sp>
        <p:nvSpPr>
          <p:cNvPr id="3" name="Вертикальный текст 2"/>
          <p:cNvSpPr>
            <a:spLocks noGrp="1"/>
          </p:cNvSpPr>
          <p:nvPr>
            <p:ph type="body" orient="vert" idx="1"/>
          </p:nvPr>
        </p:nvSpPr>
        <p:spPr/>
        <p:txBody>
          <a:bodyPr vert="eaVert"/>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969749" y="609600"/>
            <a:ext cx="1305083" cy="5251451"/>
          </a:xfrm>
        </p:spPr>
        <p:txBody>
          <a:bodyPr vert="eaVert" anchor="ctr"/>
          <a:lstStyle/>
          <a:p>
            <a:r>
              <a:rPr lang="ru-RU" smtClean="0">
                <a:uFillTx/>
              </a:rPr>
              <a:t>Образец заголовка</a:t>
            </a:r>
            <a:endParaRPr lang="ru-RU" dirty="0">
              <a:uFillTx/>
            </a:endParaRPr>
          </a:p>
        </p:txBody>
      </p:sp>
      <p:sp>
        <p:nvSpPr>
          <p:cNvPr id="3" name="Вертикальный текст 2"/>
          <p:cNvSpPr>
            <a:spLocks noGrp="1"/>
          </p:cNvSpPr>
          <p:nvPr>
            <p:ph type="body" orient="vert" idx="1"/>
          </p:nvPr>
        </p:nvSpPr>
        <p:spPr>
          <a:xfrm>
            <a:off x="677511" y="609600"/>
            <a:ext cx="7061989" cy="5251450"/>
          </a:xfrm>
        </p:spPr>
        <p:txBody>
          <a:bodyPr vert="eaVert"/>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lvl1pPr>
              <a:defRPr sz="3600">
                <a:uFillTx/>
              </a:defRPr>
            </a:lvl1pPr>
          </a:lstStyle>
          <a:p>
            <a:r>
              <a:rPr lang="ru-RU" smtClean="0">
                <a:uFillTx/>
              </a:rPr>
              <a:t>Образец заголовка</a:t>
            </a:r>
            <a:endParaRPr lang="ru-RU" dirty="0">
              <a:uFillTx/>
            </a:endParaRPr>
          </a:p>
        </p:txBody>
      </p:sp>
      <p:sp>
        <p:nvSpPr>
          <p:cNvPr id="3" name="Объект 2"/>
          <p:cNvSpPr>
            <a:spLocks noGrp="1"/>
          </p:cNvSpPr>
          <p:nvPr>
            <p:ph idx="1"/>
          </p:nvPr>
        </p:nvSpPr>
        <p:spPr/>
        <p:txBody>
          <a:bodyPr/>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512" y="2700868"/>
            <a:ext cx="8598907" cy="1826581"/>
          </a:xfrm>
        </p:spPr>
        <p:txBody>
          <a:bodyPr anchor="b"/>
          <a:lstStyle>
            <a:lvl1pPr algn="l">
              <a:defRPr sz="4000" b="0" cap="none">
                <a:uFillTx/>
              </a:defRPr>
            </a:lvl1pPr>
          </a:lstStyle>
          <a:p>
            <a:r>
              <a:rPr lang="ru-RU" smtClean="0">
                <a:uFillTx/>
              </a:rPr>
              <a:t>Образец заголовка</a:t>
            </a:r>
            <a:endParaRPr lang="ru-RU" dirty="0">
              <a:uFillTx/>
            </a:endParaRPr>
          </a:p>
        </p:txBody>
      </p:sp>
      <p:sp>
        <p:nvSpPr>
          <p:cNvPr id="3" name="Текст 2"/>
          <p:cNvSpPr>
            <a:spLocks noGrp="1"/>
          </p:cNvSpPr>
          <p:nvPr>
            <p:ph type="body" idx="1"/>
          </p:nvPr>
        </p:nvSpPr>
        <p:spPr>
          <a:xfrm>
            <a:off x="677512" y="4527448"/>
            <a:ext cx="8598907" cy="860400"/>
          </a:xfrm>
        </p:spPr>
        <p:txBody>
          <a:bodyPr anchor="t"/>
          <a:lstStyle>
            <a:lvl1pPr marL="0" indent="0" algn="l">
              <a:buNone/>
              <a:defRPr sz="2000">
                <a:solidFill>
                  <a:schemeClr val="tx1">
                    <a:lumMod val="50000"/>
                    <a:lumOff val="50000"/>
                  </a:schemeClr>
                </a:solidFill>
                <a:uFillTx/>
              </a:defRPr>
            </a:lvl1pPr>
            <a:lvl2pPr marL="457200" indent="0">
              <a:buNone/>
              <a:defRPr sz="1800">
                <a:solidFill>
                  <a:schemeClr val="tx1">
                    <a:tint val="75000"/>
                  </a:schemeClr>
                </a:solidFill>
                <a:uFillTx/>
              </a:defRPr>
            </a:lvl2pPr>
            <a:lvl3pPr marL="914400" indent="0">
              <a:buNone/>
              <a:defRPr sz="1600">
                <a:solidFill>
                  <a:schemeClr val="tx1">
                    <a:tint val="75000"/>
                  </a:schemeClr>
                </a:solidFill>
                <a:uFillTx/>
              </a:defRPr>
            </a:lvl3pPr>
            <a:lvl4pPr marL="1371600" indent="0">
              <a:buNone/>
              <a:defRPr sz="1400">
                <a:solidFill>
                  <a:schemeClr val="tx1">
                    <a:tint val="75000"/>
                  </a:schemeClr>
                </a:solidFill>
                <a:uFillTx/>
              </a:defRPr>
            </a:lvl4pPr>
            <a:lvl5pPr marL="1828800" indent="0">
              <a:buNone/>
              <a:defRPr sz="1400">
                <a:solidFill>
                  <a:schemeClr val="tx1">
                    <a:tint val="75000"/>
                  </a:schemeClr>
                </a:solidFill>
                <a:uFillTx/>
              </a:defRPr>
            </a:lvl5pPr>
            <a:lvl6pPr marL="2286000" indent="0">
              <a:buNone/>
              <a:defRPr sz="1400">
                <a:solidFill>
                  <a:schemeClr val="tx1">
                    <a:tint val="75000"/>
                  </a:schemeClr>
                </a:solidFill>
                <a:uFillTx/>
              </a:defRPr>
            </a:lvl6pPr>
            <a:lvl7pPr marL="2743200" indent="0">
              <a:buNone/>
              <a:defRPr sz="1400">
                <a:solidFill>
                  <a:schemeClr val="tx1">
                    <a:tint val="75000"/>
                  </a:schemeClr>
                </a:solidFill>
                <a:uFillTx/>
              </a:defRPr>
            </a:lvl7pPr>
            <a:lvl8pPr marL="3200400" indent="0">
              <a:buNone/>
              <a:defRPr sz="1400">
                <a:solidFill>
                  <a:schemeClr val="tx1">
                    <a:tint val="75000"/>
                  </a:schemeClr>
                </a:solidFill>
                <a:uFillTx/>
              </a:defRPr>
            </a:lvl8pPr>
            <a:lvl9pPr marL="3657600" indent="0">
              <a:buNone/>
              <a:defRPr sz="1400">
                <a:solidFill>
                  <a:schemeClr val="tx1">
                    <a:tint val="75000"/>
                  </a:schemeClr>
                </a:solidFill>
                <a:uFillTx/>
              </a:defRPr>
            </a:lvl9pPr>
          </a:lstStyle>
          <a:p>
            <a:pPr lvl="0"/>
            <a:r>
              <a:rPr lang="ru-RU" smtClean="0">
                <a:uFillTx/>
              </a:rPr>
              <a:t>Образец текста</a:t>
            </a:r>
          </a:p>
        </p:txBody>
      </p:sp>
      <p:sp>
        <p:nvSpPr>
          <p:cNvPr id="4" name="Дата 3"/>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11"/>
          </p:nvPr>
        </p:nvSpPr>
        <p:spPr/>
        <p:txBody>
          <a:bodyPr/>
          <a:lstStyle/>
          <a:p>
            <a:endParaRPr lang="ru-RU" dirty="0">
              <a:uFillTx/>
            </a:endParaRPr>
          </a:p>
        </p:txBody>
      </p:sp>
      <p:sp>
        <p:nvSpPr>
          <p:cNvPr id="6" name="Номер слайда 5"/>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uFillTx/>
              </a:rPr>
              <a:t>Образец заголовка</a:t>
            </a:r>
            <a:endParaRPr lang="ru-RU" dirty="0">
              <a:uFillTx/>
            </a:endParaRPr>
          </a:p>
        </p:txBody>
      </p:sp>
      <p:sp>
        <p:nvSpPr>
          <p:cNvPr id="3" name="Объект 2"/>
          <p:cNvSpPr>
            <a:spLocks noGrp="1"/>
          </p:cNvSpPr>
          <p:nvPr>
            <p:ph sz="half" idx="1"/>
          </p:nvPr>
        </p:nvSpPr>
        <p:spPr>
          <a:xfrm>
            <a:off x="677511" y="2160589"/>
            <a:ext cx="4185125" cy="3880772"/>
          </a:xfrm>
        </p:spPr>
        <p:txBody>
          <a:bodyPr/>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4" name="Объект 3"/>
          <p:cNvSpPr>
            <a:spLocks noGrp="1"/>
          </p:cNvSpPr>
          <p:nvPr>
            <p:ph sz="half" idx="2"/>
          </p:nvPr>
        </p:nvSpPr>
        <p:spPr>
          <a:xfrm>
            <a:off x="5091296" y="2160590"/>
            <a:ext cx="4185124" cy="3880773"/>
          </a:xfrm>
        </p:spPr>
        <p:txBody>
          <a:bodyPr/>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5" name="Дата 4"/>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6" name="Нижний колонтитул 5"/>
          <p:cNvSpPr>
            <a:spLocks noGrp="1"/>
          </p:cNvSpPr>
          <p:nvPr>
            <p:ph type="ftr" sz="quarter" idx="11"/>
          </p:nvPr>
        </p:nvSpPr>
        <p:spPr/>
        <p:txBody>
          <a:bodyPr/>
          <a:lstStyle/>
          <a:p>
            <a:endParaRPr lang="ru-RU" dirty="0">
              <a:uFillTx/>
            </a:endParaRPr>
          </a:p>
        </p:txBody>
      </p:sp>
      <p:sp>
        <p:nvSpPr>
          <p:cNvPr id="7" name="Номер слайда 6"/>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uFillTx/>
              </a:defRPr>
            </a:lvl1pPr>
          </a:lstStyle>
          <a:p>
            <a:r>
              <a:rPr lang="ru-RU" smtClean="0">
                <a:uFillTx/>
              </a:rPr>
              <a:t>Образец заголовка</a:t>
            </a:r>
            <a:endParaRPr lang="ru-RU" dirty="0">
              <a:uFillTx/>
            </a:endParaRPr>
          </a:p>
        </p:txBody>
      </p:sp>
      <p:sp>
        <p:nvSpPr>
          <p:cNvPr id="3" name="Текст 2"/>
          <p:cNvSpPr>
            <a:spLocks noGrp="1"/>
          </p:cNvSpPr>
          <p:nvPr>
            <p:ph type="body" idx="1"/>
          </p:nvPr>
        </p:nvSpPr>
        <p:spPr>
          <a:xfrm>
            <a:off x="675922" y="2160983"/>
            <a:ext cx="4186713" cy="576262"/>
          </a:xfrm>
        </p:spPr>
        <p:txBody>
          <a:bodyPr anchor="b">
            <a:noAutofit/>
          </a:bodyPr>
          <a:lstStyle>
            <a:lvl1pPr marL="0" indent="0">
              <a:buNone/>
              <a:defRPr sz="2400" b="0">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ru-RU" smtClean="0">
                <a:uFillTx/>
              </a:rPr>
              <a:t>Образец текста</a:t>
            </a:r>
          </a:p>
        </p:txBody>
      </p:sp>
      <p:sp>
        <p:nvSpPr>
          <p:cNvPr id="4" name="Объект 3"/>
          <p:cNvSpPr>
            <a:spLocks noGrp="1"/>
          </p:cNvSpPr>
          <p:nvPr>
            <p:ph sz="half" idx="2"/>
          </p:nvPr>
        </p:nvSpPr>
        <p:spPr>
          <a:xfrm>
            <a:off x="675922" y="2737246"/>
            <a:ext cx="4186713" cy="3304117"/>
          </a:xfrm>
        </p:spPr>
        <p:txBody>
          <a:bodyPr>
            <a:normAutofit/>
          </a:bodyPr>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5" name="Текст 4"/>
          <p:cNvSpPr>
            <a:spLocks noGrp="1"/>
          </p:cNvSpPr>
          <p:nvPr>
            <p:ph type="body" sz="quarter" idx="3"/>
          </p:nvPr>
        </p:nvSpPr>
        <p:spPr>
          <a:xfrm>
            <a:off x="5089709" y="2160983"/>
            <a:ext cx="4186708" cy="576262"/>
          </a:xfrm>
        </p:spPr>
        <p:txBody>
          <a:bodyPr anchor="b">
            <a:noAutofit/>
          </a:bodyPr>
          <a:lstStyle>
            <a:lvl1pPr marL="0" indent="0">
              <a:buNone/>
              <a:defRPr sz="2400" b="0">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ru-RU" smtClean="0">
                <a:uFillTx/>
              </a:rPr>
              <a:t>Образец текста</a:t>
            </a:r>
          </a:p>
        </p:txBody>
      </p:sp>
      <p:sp>
        <p:nvSpPr>
          <p:cNvPr id="6" name="Объект 5"/>
          <p:cNvSpPr>
            <a:spLocks noGrp="1"/>
          </p:cNvSpPr>
          <p:nvPr>
            <p:ph sz="quarter" idx="4"/>
          </p:nvPr>
        </p:nvSpPr>
        <p:spPr>
          <a:xfrm>
            <a:off x="5089710" y="2737246"/>
            <a:ext cx="4186707" cy="3304117"/>
          </a:xfrm>
        </p:spPr>
        <p:txBody>
          <a:bodyPr>
            <a:normAutofit/>
          </a:bodyPr>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7" name="Дата 6"/>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8" name="Нижний колонтитул 7"/>
          <p:cNvSpPr>
            <a:spLocks noGrp="1"/>
          </p:cNvSpPr>
          <p:nvPr>
            <p:ph type="ftr" sz="quarter" idx="11"/>
          </p:nvPr>
        </p:nvSpPr>
        <p:spPr/>
        <p:txBody>
          <a:bodyPr/>
          <a:lstStyle/>
          <a:p>
            <a:endParaRPr lang="ru-RU" dirty="0">
              <a:uFillTx/>
            </a:endParaRPr>
          </a:p>
        </p:txBody>
      </p:sp>
      <p:sp>
        <p:nvSpPr>
          <p:cNvPr id="9" name="Номер слайда 8"/>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511" y="609600"/>
            <a:ext cx="8598907" cy="1320800"/>
          </a:xfrm>
        </p:spPr>
        <p:txBody>
          <a:bodyPr/>
          <a:lstStyle/>
          <a:p>
            <a:r>
              <a:rPr lang="ru-RU" smtClean="0">
                <a:uFillTx/>
              </a:rPr>
              <a:t>Образец заголовка</a:t>
            </a:r>
            <a:endParaRPr lang="ru-RU" dirty="0">
              <a:uFillTx/>
            </a:endParaRPr>
          </a:p>
        </p:txBody>
      </p:sp>
      <p:sp>
        <p:nvSpPr>
          <p:cNvPr id="3" name="Дата 2"/>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4" name="Нижний колонтитул 3"/>
          <p:cNvSpPr>
            <a:spLocks noGrp="1"/>
          </p:cNvSpPr>
          <p:nvPr>
            <p:ph type="ftr" sz="quarter" idx="11"/>
          </p:nvPr>
        </p:nvSpPr>
        <p:spPr/>
        <p:txBody>
          <a:bodyPr/>
          <a:lstStyle/>
          <a:p>
            <a:endParaRPr lang="ru-RU" dirty="0">
              <a:uFillTx/>
            </a:endParaRPr>
          </a:p>
        </p:txBody>
      </p:sp>
      <p:sp>
        <p:nvSpPr>
          <p:cNvPr id="5" name="Номер слайда 4"/>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3" name="Нижний колонтитул 2"/>
          <p:cNvSpPr>
            <a:spLocks noGrp="1"/>
          </p:cNvSpPr>
          <p:nvPr>
            <p:ph type="ftr" sz="quarter" idx="11"/>
          </p:nvPr>
        </p:nvSpPr>
        <p:spPr/>
        <p:txBody>
          <a:bodyPr/>
          <a:lstStyle/>
          <a:p>
            <a:endParaRPr lang="ru-RU" dirty="0">
              <a:uFillTx/>
            </a:endParaRPr>
          </a:p>
        </p:txBody>
      </p:sp>
      <p:sp>
        <p:nvSpPr>
          <p:cNvPr id="4" name="Номер слайда 3"/>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510" y="1498604"/>
            <a:ext cx="3855532" cy="1278466"/>
          </a:xfrm>
        </p:spPr>
        <p:txBody>
          <a:bodyPr anchor="b">
            <a:normAutofit/>
          </a:bodyPr>
          <a:lstStyle>
            <a:lvl1pPr>
              <a:defRPr sz="2000">
                <a:uFillTx/>
              </a:defRPr>
            </a:lvl1pPr>
          </a:lstStyle>
          <a:p>
            <a:r>
              <a:rPr lang="ru-RU" smtClean="0">
                <a:uFillTx/>
              </a:rPr>
              <a:t>Образец заголовка</a:t>
            </a:r>
            <a:endParaRPr lang="ru-RU" dirty="0">
              <a:uFillTx/>
            </a:endParaRPr>
          </a:p>
        </p:txBody>
      </p:sp>
      <p:sp>
        <p:nvSpPr>
          <p:cNvPr id="3" name="Объект 2"/>
          <p:cNvSpPr>
            <a:spLocks noGrp="1"/>
          </p:cNvSpPr>
          <p:nvPr>
            <p:ph idx="1"/>
          </p:nvPr>
        </p:nvSpPr>
        <p:spPr>
          <a:xfrm>
            <a:off x="4761701" y="514925"/>
            <a:ext cx="4514717" cy="5526437"/>
          </a:xfrm>
        </p:spPr>
        <p:txBody>
          <a:bodyPr>
            <a:normAutofit/>
          </a:bodyPr>
          <a:lstStyle/>
          <a:p>
            <a:pPr lvl="0"/>
            <a:r>
              <a:rPr lang="ru-RU" smtClean="0">
                <a:uFillTx/>
              </a:rPr>
              <a:t>Образец текста</a:t>
            </a:r>
          </a:p>
          <a:p>
            <a:pPr lvl="1"/>
            <a:r>
              <a:rPr lang="ru-RU" smtClean="0">
                <a:uFillTx/>
              </a:rPr>
              <a:t>Второй уровень</a:t>
            </a:r>
          </a:p>
          <a:p>
            <a:pPr lvl="2"/>
            <a:r>
              <a:rPr lang="ru-RU" smtClean="0">
                <a:uFillTx/>
              </a:rPr>
              <a:t>Третий уровень</a:t>
            </a:r>
          </a:p>
          <a:p>
            <a:pPr lvl="3"/>
            <a:r>
              <a:rPr lang="ru-RU" smtClean="0">
                <a:uFillTx/>
              </a:rPr>
              <a:t>Четвертый уровень</a:t>
            </a:r>
          </a:p>
          <a:p>
            <a:pPr lvl="4"/>
            <a:r>
              <a:rPr lang="ru-RU" smtClean="0">
                <a:uFillTx/>
              </a:rPr>
              <a:t>Пятый уровень</a:t>
            </a:r>
            <a:endParaRPr lang="ru-RU" dirty="0">
              <a:uFillTx/>
            </a:endParaRPr>
          </a:p>
        </p:txBody>
      </p:sp>
      <p:sp>
        <p:nvSpPr>
          <p:cNvPr id="4" name="Текст 3"/>
          <p:cNvSpPr>
            <a:spLocks noGrp="1"/>
          </p:cNvSpPr>
          <p:nvPr>
            <p:ph type="body" sz="half" idx="2"/>
          </p:nvPr>
        </p:nvSpPr>
        <p:spPr>
          <a:xfrm>
            <a:off x="677510" y="2777069"/>
            <a:ext cx="3855532" cy="2584449"/>
          </a:xfrm>
        </p:spPr>
        <p:txBody>
          <a:bodyPr>
            <a:normAutofit/>
          </a:bodyPr>
          <a:lstStyle>
            <a:lvl1pPr marL="0" indent="0">
              <a:buNone/>
              <a:defRPr sz="1400">
                <a:uFillTx/>
              </a:defRPr>
            </a:lvl1pPr>
            <a:lvl2pPr marL="457063" indent="0">
              <a:buNone/>
              <a:defRPr sz="1400">
                <a:uFillTx/>
              </a:defRPr>
            </a:lvl2pPr>
            <a:lvl3pPr marL="914126" indent="0">
              <a:buNone/>
              <a:defRPr sz="1200">
                <a:uFillTx/>
              </a:defRPr>
            </a:lvl3pPr>
            <a:lvl4pPr marL="1371189" indent="0">
              <a:buNone/>
              <a:defRPr sz="1000">
                <a:uFillTx/>
              </a:defRPr>
            </a:lvl4pPr>
            <a:lvl5pPr marL="1828251" indent="0">
              <a:buNone/>
              <a:defRPr sz="1000">
                <a:uFillTx/>
              </a:defRPr>
            </a:lvl5pPr>
            <a:lvl6pPr marL="2285314" indent="0">
              <a:buNone/>
              <a:defRPr sz="1000">
                <a:uFillTx/>
              </a:defRPr>
            </a:lvl6pPr>
            <a:lvl7pPr marL="2742377" indent="0">
              <a:buNone/>
              <a:defRPr sz="1000">
                <a:uFillTx/>
              </a:defRPr>
            </a:lvl7pPr>
            <a:lvl8pPr marL="3199440" indent="0">
              <a:buNone/>
              <a:defRPr sz="1000">
                <a:uFillTx/>
              </a:defRPr>
            </a:lvl8pPr>
            <a:lvl9pPr marL="3656503" indent="0">
              <a:buNone/>
              <a:defRPr sz="1000">
                <a:uFillTx/>
              </a:defRPr>
            </a:lvl9pPr>
          </a:lstStyle>
          <a:p>
            <a:pPr lvl="0"/>
            <a:r>
              <a:rPr lang="ru-RU" smtClean="0">
                <a:uFillTx/>
              </a:rPr>
              <a:t>Образец текста</a:t>
            </a:r>
          </a:p>
        </p:txBody>
      </p:sp>
      <p:sp>
        <p:nvSpPr>
          <p:cNvPr id="5" name="Дата 4"/>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6" name="Нижний колонтитул 5"/>
          <p:cNvSpPr>
            <a:spLocks noGrp="1"/>
          </p:cNvSpPr>
          <p:nvPr>
            <p:ph type="ftr" sz="quarter" idx="11"/>
          </p:nvPr>
        </p:nvSpPr>
        <p:spPr/>
        <p:txBody>
          <a:bodyPr/>
          <a:lstStyle/>
          <a:p>
            <a:endParaRPr lang="ru-RU" dirty="0">
              <a:uFillTx/>
            </a:endParaRPr>
          </a:p>
        </p:txBody>
      </p:sp>
      <p:sp>
        <p:nvSpPr>
          <p:cNvPr id="7" name="Номер слайда 6"/>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511" y="4800600"/>
            <a:ext cx="8598906" cy="566738"/>
          </a:xfrm>
        </p:spPr>
        <p:txBody>
          <a:bodyPr anchor="b">
            <a:normAutofit/>
          </a:bodyPr>
          <a:lstStyle>
            <a:lvl1pPr algn="l">
              <a:defRPr sz="2400" b="0">
                <a:uFillTx/>
              </a:defRPr>
            </a:lvl1pPr>
          </a:lstStyle>
          <a:p>
            <a:r>
              <a:rPr lang="ru-RU" smtClean="0">
                <a:uFillTx/>
              </a:rPr>
              <a:t>Образец заголовка</a:t>
            </a:r>
            <a:endParaRPr lang="ru-RU" dirty="0">
              <a:uFillTx/>
            </a:endParaRPr>
          </a:p>
        </p:txBody>
      </p:sp>
      <p:sp>
        <p:nvSpPr>
          <p:cNvPr id="3" name="Рисунок 2"/>
          <p:cNvSpPr>
            <a:spLocks noGrp="1" noChangeAspect="1"/>
          </p:cNvSpPr>
          <p:nvPr>
            <p:ph type="pic" idx="1"/>
          </p:nvPr>
        </p:nvSpPr>
        <p:spPr>
          <a:xfrm>
            <a:off x="677511" y="609600"/>
            <a:ext cx="8598907" cy="3845718"/>
          </a:xfrm>
        </p:spPr>
        <p:txBody>
          <a:bodyPr anchor="ctr">
            <a:normAutofit/>
          </a:bodyPr>
          <a:lstStyle>
            <a:lvl1pPr marL="0" indent="0" algn="ctr">
              <a:buNone/>
              <a:defRPr sz="1600">
                <a:uFillTx/>
              </a:defRPr>
            </a:lvl1pPr>
            <a:lvl2pPr marL="457200" indent="0">
              <a:buNone/>
              <a:defRPr sz="2800">
                <a:uFillTx/>
              </a:defRPr>
            </a:lvl2pPr>
            <a:lvl3pPr marL="914400" indent="0">
              <a:buNone/>
              <a:defRPr sz="2400">
                <a:uFillTx/>
              </a:defRPr>
            </a:lvl3pPr>
            <a:lvl4pPr marL="1371600" indent="0">
              <a:buNone/>
              <a:defRPr sz="2000">
                <a:uFillTx/>
              </a:defRPr>
            </a:lvl4pPr>
            <a:lvl5pPr marL="1828800" indent="0">
              <a:buNone/>
              <a:defRPr sz="2000">
                <a:uFillTx/>
              </a:defRPr>
            </a:lvl5pPr>
            <a:lvl6pPr marL="2286000" indent="0">
              <a:buNone/>
              <a:defRPr sz="2000">
                <a:uFillTx/>
              </a:defRPr>
            </a:lvl6pPr>
            <a:lvl7pPr marL="2743200" indent="0">
              <a:buNone/>
              <a:defRPr sz="2000">
                <a:uFillTx/>
              </a:defRPr>
            </a:lvl7pPr>
            <a:lvl8pPr marL="3200400" indent="0">
              <a:buNone/>
              <a:defRPr sz="2000">
                <a:uFillTx/>
              </a:defRPr>
            </a:lvl8pPr>
            <a:lvl9pPr marL="3657600" indent="0">
              <a:buNone/>
              <a:defRPr sz="2000">
                <a:uFillTx/>
              </a:defRPr>
            </a:lvl9pPr>
          </a:lstStyle>
          <a:p>
            <a:r>
              <a:rPr lang="ru-RU" smtClean="0">
                <a:uFillTx/>
              </a:rPr>
              <a:t>Вставка рисунка</a:t>
            </a:r>
            <a:endParaRPr lang="ru-RU" dirty="0">
              <a:uFillTx/>
            </a:endParaRPr>
          </a:p>
        </p:txBody>
      </p:sp>
      <p:sp>
        <p:nvSpPr>
          <p:cNvPr id="4" name="Текст 3"/>
          <p:cNvSpPr>
            <a:spLocks noGrp="1"/>
          </p:cNvSpPr>
          <p:nvPr>
            <p:ph type="body" sz="half" idx="2"/>
          </p:nvPr>
        </p:nvSpPr>
        <p:spPr>
          <a:xfrm>
            <a:off x="677511" y="5367338"/>
            <a:ext cx="8598906" cy="674024"/>
          </a:xfrm>
        </p:spPr>
        <p:txBody>
          <a:bodyPr>
            <a:normAutofit/>
          </a:bodyPr>
          <a:lstStyle>
            <a:lvl1pPr marL="0" indent="0">
              <a:buNone/>
              <a:defRPr sz="1200">
                <a:uFillTx/>
              </a:defRPr>
            </a:lvl1pPr>
            <a:lvl2pPr marL="457200" indent="0">
              <a:buNone/>
              <a:defRPr sz="1200">
                <a:uFillTx/>
              </a:defRPr>
            </a:lvl2pPr>
            <a:lvl3pPr marL="914400" indent="0">
              <a:buNone/>
              <a:defRPr sz="1000">
                <a:uFillTx/>
              </a:defRPr>
            </a:lvl3pPr>
            <a:lvl4pPr marL="1371600" indent="0">
              <a:buNone/>
              <a:defRPr sz="900">
                <a:uFillTx/>
              </a:defRPr>
            </a:lvl4pPr>
            <a:lvl5pPr marL="1828800" indent="0">
              <a:buNone/>
              <a:defRPr sz="900">
                <a:uFillTx/>
              </a:defRPr>
            </a:lvl5pPr>
            <a:lvl6pPr marL="2286000" indent="0">
              <a:buNone/>
              <a:defRPr sz="900">
                <a:uFillTx/>
              </a:defRPr>
            </a:lvl6pPr>
            <a:lvl7pPr marL="2743200" indent="0">
              <a:buNone/>
              <a:defRPr sz="900">
                <a:uFillTx/>
              </a:defRPr>
            </a:lvl7pPr>
            <a:lvl8pPr marL="3200400" indent="0">
              <a:buNone/>
              <a:defRPr sz="900">
                <a:uFillTx/>
              </a:defRPr>
            </a:lvl8pPr>
            <a:lvl9pPr marL="3657600" indent="0">
              <a:buNone/>
              <a:defRPr sz="900">
                <a:uFillTx/>
              </a:defRPr>
            </a:lvl9pPr>
          </a:lstStyle>
          <a:p>
            <a:pPr lvl="0"/>
            <a:r>
              <a:rPr lang="ru-RU" smtClean="0">
                <a:uFillTx/>
              </a:rPr>
              <a:t>Образец текста</a:t>
            </a:r>
          </a:p>
        </p:txBody>
      </p:sp>
      <p:sp>
        <p:nvSpPr>
          <p:cNvPr id="5" name="Дата 4"/>
          <p:cNvSpPr>
            <a:spLocks noGrp="1"/>
          </p:cNvSpPr>
          <p:nvPr>
            <p:ph type="dt" sz="half" idx="10"/>
          </p:nvPr>
        </p:nvSpPr>
        <p:spPr/>
        <p:txBody>
          <a:bodyPr/>
          <a:lstStyle/>
          <a:p>
            <a:fld id="{FF11F0EC-4F60-4544-9956-271209A740FE}" type="datetimeFigureOut">
              <a:rPr lang="ru-RU" smtClean="0">
                <a:uFillTx/>
              </a:rPr>
              <a:pPr/>
              <a:t>29.11.2016</a:t>
            </a:fld>
            <a:endParaRPr lang="ru-RU" dirty="0">
              <a:uFillTx/>
            </a:endParaRPr>
          </a:p>
        </p:txBody>
      </p:sp>
      <p:sp>
        <p:nvSpPr>
          <p:cNvPr id="6" name="Нижний колонтитул 5"/>
          <p:cNvSpPr>
            <a:spLocks noGrp="1"/>
          </p:cNvSpPr>
          <p:nvPr>
            <p:ph type="ftr" sz="quarter" idx="11"/>
          </p:nvPr>
        </p:nvSpPr>
        <p:spPr/>
        <p:txBody>
          <a:bodyPr/>
          <a:lstStyle/>
          <a:p>
            <a:endParaRPr lang="ru-RU" dirty="0">
              <a:uFillTx/>
            </a:endParaRPr>
          </a:p>
        </p:txBody>
      </p:sp>
      <p:sp>
        <p:nvSpPr>
          <p:cNvPr id="7" name="Номер слайда 6"/>
          <p:cNvSpPr>
            <a:spLocks noGrp="1"/>
          </p:cNvSpPr>
          <p:nvPr>
            <p:ph type="sldNum" sz="quarter" idx="12"/>
          </p:nvPr>
        </p:nvSpPr>
        <p:spPr/>
        <p:txBody>
          <a:bodyPr/>
          <a:lstStyle/>
          <a:p>
            <a:fld id="{DEC7A5AD-5AEC-42D0-A3BE-F46B40576360}" type="slidenum">
              <a:rPr lang="ru-RU" smtClean="0">
                <a:uFillTx/>
              </a:rPr>
              <a:pPr/>
              <a:t>‹#›</a:t>
            </a:fld>
            <a:endParaRPr lang="ru-RU" dirty="0">
              <a:uFillTx/>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Прямая соединительная линия 6"/>
          <p:cNvCxnSpPr/>
          <p:nvPr/>
        </p:nvCxnSpPr>
        <p:spPr>
          <a:xfrm flipV="1">
            <a:off x="7427201" y="3681414"/>
            <a:ext cx="476479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8" name="Прямая соединительная линия 7"/>
          <p:cNvCxnSpPr/>
          <p:nvPr/>
        </p:nvCxnSpPr>
        <p:spPr>
          <a:xfrm>
            <a:off x="9373453" y="0"/>
            <a:ext cx="1219518"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9" name="Полилиния 8"/>
          <p:cNvSpPr>
            <a:spLocks/>
          </p:cNvSpPr>
          <p:nvPr/>
        </p:nvSpPr>
        <p:spPr>
          <a:xfrm>
            <a:off x="9188726" y="-8467"/>
            <a:ext cx="3006450"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0" name="Полилиния 9"/>
          <p:cNvSpPr>
            <a:spLocks/>
          </p:cNvSpPr>
          <p:nvPr/>
        </p:nvSpPr>
        <p:spPr>
          <a:xfrm>
            <a:off x="9603701" y="-8467"/>
            <a:ext cx="2591475"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1" name="Полилиния 10"/>
          <p:cNvSpPr>
            <a:spLocks/>
          </p:cNvSpPr>
          <p:nvPr/>
        </p:nvSpPr>
        <p:spPr>
          <a:xfrm>
            <a:off x="8934660" y="3048000"/>
            <a:ext cx="3260516"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2" name="Полилиния 11"/>
          <p:cNvSpPr>
            <a:spLocks/>
          </p:cNvSpPr>
          <p:nvPr/>
        </p:nvSpPr>
        <p:spPr>
          <a:xfrm>
            <a:off x="9341166" y="-8467"/>
            <a:ext cx="2854010"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3" name="Полилиния 12"/>
          <p:cNvSpPr>
            <a:spLocks/>
          </p:cNvSpPr>
          <p:nvPr/>
        </p:nvSpPr>
        <p:spPr>
          <a:xfrm>
            <a:off x="10907908" y="-8467"/>
            <a:ext cx="1287268"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4" name="Полилиния 13"/>
          <p:cNvSpPr>
            <a:spLocks/>
          </p:cNvSpPr>
          <p:nvPr/>
        </p:nvSpPr>
        <p:spPr>
          <a:xfrm>
            <a:off x="10941783" y="-8468"/>
            <a:ext cx="1270575"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5" name="Полилиния 14"/>
          <p:cNvSpPr>
            <a:spLocks/>
          </p:cNvSpPr>
          <p:nvPr/>
        </p:nvSpPr>
        <p:spPr>
          <a:xfrm>
            <a:off x="10374369" y="3589868"/>
            <a:ext cx="1820807"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sz="1800" dirty="0">
              <a:uFillTx/>
            </a:endParaRPr>
          </a:p>
        </p:txBody>
      </p:sp>
      <p:sp>
        <p:nvSpPr>
          <p:cNvPr id="16" name="Полилиния 15"/>
          <p:cNvSpPr>
            <a:spLocks/>
          </p:cNvSpPr>
          <p:nvPr/>
        </p:nvSpPr>
        <p:spPr>
          <a:xfrm>
            <a:off x="-8469" y="4013201"/>
            <a:ext cx="457319"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ru-RU" sz="1800" dirty="0">
              <a:uFillTx/>
            </a:endParaRPr>
          </a:p>
        </p:txBody>
      </p:sp>
      <p:sp>
        <p:nvSpPr>
          <p:cNvPr id="2" name="Заголовок 1"/>
          <p:cNvSpPr>
            <a:spLocks noGrp="1"/>
          </p:cNvSpPr>
          <p:nvPr>
            <p:ph type="title"/>
          </p:nvPr>
        </p:nvSpPr>
        <p:spPr>
          <a:xfrm>
            <a:off x="677511" y="609600"/>
            <a:ext cx="8598907" cy="1320800"/>
          </a:xfrm>
          <a:prstGeom prst="rect">
            <a:avLst/>
          </a:prstGeom>
        </p:spPr>
        <p:txBody>
          <a:bodyPr vert="horz" lIns="91440" tIns="45720" rIns="91440" bIns="45720" rtlCol="0" anchor="t">
            <a:normAutofit/>
          </a:bodyPr>
          <a:lstStyle/>
          <a:p>
            <a:r>
              <a:rPr lang="ru-RU" dirty="0" smtClean="0">
                <a:uFillTx/>
              </a:rPr>
              <a:t>Образец заголовка</a:t>
            </a:r>
            <a:endParaRPr lang="ru-RU" dirty="0">
              <a:uFillTx/>
            </a:endParaRPr>
          </a:p>
        </p:txBody>
      </p:sp>
      <p:sp>
        <p:nvSpPr>
          <p:cNvPr id="3" name="Текст 2"/>
          <p:cNvSpPr>
            <a:spLocks noGrp="1"/>
          </p:cNvSpPr>
          <p:nvPr>
            <p:ph type="body" idx="1"/>
          </p:nvPr>
        </p:nvSpPr>
        <p:spPr>
          <a:xfrm>
            <a:off x="677511" y="2160590"/>
            <a:ext cx="8598907" cy="3880773"/>
          </a:xfrm>
          <a:prstGeom prst="rect">
            <a:avLst/>
          </a:prstGeom>
        </p:spPr>
        <p:txBody>
          <a:bodyPr vert="horz" lIns="91440" tIns="45720" rIns="91440" bIns="45720" rtlCol="0">
            <a:normAutofit/>
          </a:bodyPr>
          <a:lstStyle/>
          <a:p>
            <a:pPr lvl="0"/>
            <a:r>
              <a:rPr lang="ru-RU" dirty="0" smtClean="0">
                <a:uFillTx/>
              </a:rPr>
              <a:t>Образец текста</a:t>
            </a:r>
          </a:p>
          <a:p>
            <a:pPr lvl="1"/>
            <a:r>
              <a:rPr lang="ru-RU" dirty="0" smtClean="0">
                <a:uFillTx/>
              </a:rPr>
              <a:t>Второй уровень</a:t>
            </a:r>
          </a:p>
          <a:p>
            <a:pPr lvl="2"/>
            <a:r>
              <a:rPr lang="ru-RU" dirty="0" smtClean="0">
                <a:uFillTx/>
              </a:rPr>
              <a:t>Третий уровень</a:t>
            </a:r>
          </a:p>
          <a:p>
            <a:pPr lvl="3"/>
            <a:r>
              <a:rPr lang="ru-RU" dirty="0" smtClean="0">
                <a:uFillTx/>
              </a:rPr>
              <a:t>Четвертый уровень</a:t>
            </a:r>
          </a:p>
          <a:p>
            <a:pPr lvl="4"/>
            <a:r>
              <a:rPr lang="ru-RU" dirty="0" smtClean="0">
                <a:uFillTx/>
              </a:rPr>
              <a:t>Пятый уровень</a:t>
            </a:r>
            <a:endParaRPr lang="ru-RU" dirty="0">
              <a:uFillTx/>
            </a:endParaRPr>
          </a:p>
        </p:txBody>
      </p:sp>
      <p:sp>
        <p:nvSpPr>
          <p:cNvPr id="4" name="Дата 3"/>
          <p:cNvSpPr>
            <a:spLocks noGrp="1"/>
          </p:cNvSpPr>
          <p:nvPr>
            <p:ph type="dt" sz="half" idx="2"/>
          </p:nvPr>
        </p:nvSpPr>
        <p:spPr>
          <a:xfrm>
            <a:off x="7207010" y="6041363"/>
            <a:ext cx="912177" cy="365125"/>
          </a:xfrm>
          <a:prstGeom prst="rect">
            <a:avLst/>
          </a:prstGeom>
        </p:spPr>
        <p:txBody>
          <a:bodyPr vert="horz" lIns="91440" tIns="45720" rIns="91440" bIns="45720" rtlCol="0" anchor="ctr"/>
          <a:lstStyle>
            <a:lvl1pPr algn="r">
              <a:defRPr sz="900">
                <a:solidFill>
                  <a:schemeClr val="tx1">
                    <a:tint val="75000"/>
                  </a:schemeClr>
                </a:solidFill>
                <a:uFillTx/>
              </a:defRPr>
            </a:lvl1pPr>
          </a:lstStyle>
          <a:p>
            <a:fld id="{FF11F0EC-4F60-4544-9956-271209A740FE}" type="datetimeFigureOut">
              <a:rPr lang="ru-RU" smtClean="0">
                <a:uFillTx/>
              </a:rPr>
              <a:pPr/>
              <a:t>29.11.2016</a:t>
            </a:fld>
            <a:endParaRPr lang="ru-RU" dirty="0">
              <a:uFillTx/>
            </a:endParaRPr>
          </a:p>
        </p:txBody>
      </p:sp>
      <p:sp>
        <p:nvSpPr>
          <p:cNvPr id="5" name="Нижний колонтитул 4"/>
          <p:cNvSpPr>
            <a:spLocks noGrp="1"/>
          </p:cNvSpPr>
          <p:nvPr>
            <p:ph type="ftr" sz="quarter" idx="3"/>
          </p:nvPr>
        </p:nvSpPr>
        <p:spPr>
          <a:xfrm>
            <a:off x="677511" y="6041363"/>
            <a:ext cx="6299252" cy="365125"/>
          </a:xfrm>
          <a:prstGeom prst="rect">
            <a:avLst/>
          </a:prstGeom>
        </p:spPr>
        <p:txBody>
          <a:bodyPr vert="horz" lIns="91440" tIns="45720" rIns="91440" bIns="45720" rtlCol="0" anchor="ctr"/>
          <a:lstStyle>
            <a:lvl1pPr algn="l">
              <a:defRPr sz="900">
                <a:solidFill>
                  <a:schemeClr val="tx1">
                    <a:tint val="75000"/>
                  </a:schemeClr>
                </a:solidFill>
                <a:uFillTx/>
              </a:defRPr>
            </a:lvl1pPr>
          </a:lstStyle>
          <a:p>
            <a:endParaRPr lang="ru-RU" dirty="0">
              <a:uFillTx/>
            </a:endParaRPr>
          </a:p>
        </p:txBody>
      </p:sp>
      <p:sp>
        <p:nvSpPr>
          <p:cNvPr id="6" name="Номер слайда 5"/>
          <p:cNvSpPr>
            <a:spLocks noGrp="1"/>
          </p:cNvSpPr>
          <p:nvPr>
            <p:ph type="sldNum" sz="quarter" idx="4"/>
          </p:nvPr>
        </p:nvSpPr>
        <p:spPr>
          <a:xfrm>
            <a:off x="8592901" y="6041363"/>
            <a:ext cx="683517" cy="365125"/>
          </a:xfrm>
          <a:prstGeom prst="rect">
            <a:avLst/>
          </a:prstGeom>
        </p:spPr>
        <p:txBody>
          <a:bodyPr vert="horz" lIns="91440" tIns="45720" rIns="91440" bIns="45720" rtlCol="0" anchor="ctr"/>
          <a:lstStyle>
            <a:lvl1pPr algn="r">
              <a:defRPr sz="900">
                <a:solidFill>
                  <a:schemeClr val="accent1"/>
                </a:solidFill>
                <a:uFillTx/>
              </a:defRPr>
            </a:lvl1pPr>
          </a:lstStyle>
          <a:p>
            <a:fld id="{DEC7A5AD-5AEC-42D0-A3BE-F46B40576360}" type="slidenum">
              <a:rPr lang="ru-RU" smtClean="0">
                <a:uFillTx/>
              </a:rPr>
              <a:pPr/>
              <a:t>‹#›</a:t>
            </a:fld>
            <a:endParaRPr lang="ru-RU" dirty="0">
              <a:uFillTx/>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uFillTx/>
          <a:latin typeface="+mj-lt"/>
          <a:ea typeface="+mj-ea"/>
          <a:cs typeface="+mj-cs"/>
        </a:defRPr>
      </a:lvl1pPr>
      <a:lvl2pPr eaLnBrk="1" hangingPunct="1">
        <a:defRPr>
          <a:solidFill>
            <a:schemeClr val="tx2"/>
          </a:solidFill>
          <a:uFillTx/>
        </a:defRPr>
      </a:lvl2pPr>
      <a:lvl3pPr eaLnBrk="1" hangingPunct="1">
        <a:defRPr>
          <a:solidFill>
            <a:schemeClr val="tx2"/>
          </a:solidFill>
          <a:uFillTx/>
        </a:defRPr>
      </a:lvl3pPr>
      <a:lvl4pPr eaLnBrk="1" hangingPunct="1">
        <a:defRPr>
          <a:solidFill>
            <a:schemeClr val="tx2"/>
          </a:solidFill>
          <a:uFillTx/>
        </a:defRPr>
      </a:lvl4pPr>
      <a:lvl5pPr eaLnBrk="1" hangingPunct="1">
        <a:defRPr>
          <a:solidFill>
            <a:schemeClr val="tx2"/>
          </a:solidFill>
          <a:uFillTx/>
        </a:defRPr>
      </a:lvl5pPr>
      <a:lvl6pPr eaLnBrk="1" hangingPunct="1">
        <a:defRPr>
          <a:solidFill>
            <a:schemeClr val="tx2"/>
          </a:solidFill>
          <a:uFillTx/>
        </a:defRPr>
      </a:lvl6pPr>
      <a:lvl7pPr eaLnBrk="1" hangingPunct="1">
        <a:defRPr>
          <a:solidFill>
            <a:schemeClr val="tx2"/>
          </a:solidFill>
          <a:uFillTx/>
        </a:defRPr>
      </a:lvl7pPr>
      <a:lvl8pPr eaLnBrk="1" hangingPunct="1">
        <a:defRPr>
          <a:solidFill>
            <a:schemeClr val="tx2"/>
          </a:solidFill>
          <a:uFillTx/>
        </a:defRPr>
      </a:lvl8pPr>
      <a:lvl9pPr eaLnBrk="1" hangingPunct="1">
        <a:defRPr>
          <a:solidFill>
            <a:schemeClr val="tx2"/>
          </a:solidFill>
          <a:uFillTx/>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uFillTx/>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uFillTx/>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uFillTx/>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uFillTx/>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uFillTx/>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uFillTx/>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uFillTx/>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uFillTx/>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uFillTx/>
          <a:latin typeface="+mn-lt"/>
          <a:ea typeface="+mn-ea"/>
          <a:cs typeface="+mn-cs"/>
        </a:defRPr>
      </a:lvl9pPr>
    </p:bodyStyle>
    <p:otherStyle>
      <a:defPPr>
        <a:defRPr lang="en-US">
          <a:uFillTx/>
        </a:defRPr>
      </a:defPPr>
      <a:lvl1pPr marL="0" algn="l" defTabSz="457200" rtl="0" eaLnBrk="1" latinLnBrk="0" hangingPunct="1">
        <a:defRPr sz="1800" kern="1200">
          <a:solidFill>
            <a:schemeClr val="tx1"/>
          </a:solidFill>
          <a:uFillTx/>
          <a:latin typeface="+mn-lt"/>
          <a:ea typeface="+mn-ea"/>
          <a:cs typeface="+mn-cs"/>
        </a:defRPr>
      </a:lvl1pPr>
      <a:lvl2pPr marL="457200" algn="l" defTabSz="457200" rtl="0" eaLnBrk="1" latinLnBrk="0" hangingPunct="1">
        <a:defRPr sz="1800" kern="1200">
          <a:solidFill>
            <a:schemeClr val="tx1"/>
          </a:solidFill>
          <a:uFillTx/>
          <a:latin typeface="+mn-lt"/>
          <a:ea typeface="+mn-ea"/>
          <a:cs typeface="+mn-cs"/>
        </a:defRPr>
      </a:lvl2pPr>
      <a:lvl3pPr marL="914400" algn="l" defTabSz="457200" rtl="0" eaLnBrk="1" latinLnBrk="0" hangingPunct="1">
        <a:defRPr sz="1800" kern="1200">
          <a:solidFill>
            <a:schemeClr val="tx1"/>
          </a:solidFill>
          <a:uFillTx/>
          <a:latin typeface="+mn-lt"/>
          <a:ea typeface="+mn-ea"/>
          <a:cs typeface="+mn-cs"/>
        </a:defRPr>
      </a:lvl3pPr>
      <a:lvl4pPr marL="1371600" algn="l" defTabSz="457200" rtl="0" eaLnBrk="1" latinLnBrk="0" hangingPunct="1">
        <a:defRPr sz="1800" kern="1200">
          <a:solidFill>
            <a:schemeClr val="tx1"/>
          </a:solidFill>
          <a:uFillTx/>
          <a:latin typeface="+mn-lt"/>
          <a:ea typeface="+mn-ea"/>
          <a:cs typeface="+mn-cs"/>
        </a:defRPr>
      </a:lvl4pPr>
      <a:lvl5pPr marL="1828800" algn="l" defTabSz="457200" rtl="0" eaLnBrk="1" latinLnBrk="0" hangingPunct="1">
        <a:defRPr sz="1800" kern="1200">
          <a:solidFill>
            <a:schemeClr val="tx1"/>
          </a:solidFill>
          <a:uFillTx/>
          <a:latin typeface="+mn-lt"/>
          <a:ea typeface="+mn-ea"/>
          <a:cs typeface="+mn-cs"/>
        </a:defRPr>
      </a:lvl5pPr>
      <a:lvl6pPr marL="2286000" algn="l" defTabSz="457200" rtl="0" eaLnBrk="1" latinLnBrk="0" hangingPunct="1">
        <a:defRPr sz="1800" kern="1200">
          <a:solidFill>
            <a:schemeClr val="tx1"/>
          </a:solidFill>
          <a:uFillTx/>
          <a:latin typeface="+mn-lt"/>
          <a:ea typeface="+mn-ea"/>
          <a:cs typeface="+mn-cs"/>
        </a:defRPr>
      </a:lvl6pPr>
      <a:lvl7pPr marL="2743200" algn="l" defTabSz="457200" rtl="0" eaLnBrk="1" latinLnBrk="0" hangingPunct="1">
        <a:defRPr sz="1800" kern="1200">
          <a:solidFill>
            <a:schemeClr val="tx1"/>
          </a:solidFill>
          <a:uFillTx/>
          <a:latin typeface="+mn-lt"/>
          <a:ea typeface="+mn-ea"/>
          <a:cs typeface="+mn-cs"/>
        </a:defRPr>
      </a:lvl7pPr>
      <a:lvl8pPr marL="3200400" algn="l" defTabSz="457200" rtl="0" eaLnBrk="1" latinLnBrk="0" hangingPunct="1">
        <a:defRPr sz="1800" kern="1200">
          <a:solidFill>
            <a:schemeClr val="tx1"/>
          </a:solidFill>
          <a:uFillTx/>
          <a:latin typeface="+mn-lt"/>
          <a:ea typeface="+mn-ea"/>
          <a:cs typeface="+mn-cs"/>
        </a:defRPr>
      </a:lvl8pPr>
      <a:lvl9pPr marL="3657600" algn="l" defTabSz="457200" rtl="0" eaLnBrk="1" latinLnBrk="0" hangingPunct="1">
        <a:defRPr sz="1800" kern="1200">
          <a:solidFill>
            <a:schemeClr val="tx1"/>
          </a:solidFill>
          <a:uFillTx/>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hyperlink" Target="http://www.bedandbreakfast.com/" TargetMode="External"/><Relationship Id="rId2" Type="http://schemas.openxmlformats.org/officeDocument/2006/relationships/hyperlink" Target="https://www.couchsurfing.or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microsoft.com/office/2007/relationships/hdphoto" Target="../media/hdphoto1.wdp"/><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6" name="Прямоугольник 8"/>
          <p:cNvSpPr>
            <a:spLocks noGrp="1" noChangeArrowheads="1"/>
          </p:cNvSpPr>
          <p:nvPr>
            <p:ph type="ctrTitle"/>
          </p:nvPr>
        </p:nvSpPr>
        <p:spPr>
          <a:xfrm>
            <a:off x="-110977" y="2531519"/>
            <a:ext cx="5370097" cy="1428321"/>
          </a:xfrm>
          <a:noFill/>
        </p:spPr>
        <p:txBody>
          <a:bodyPr anchor="b"/>
          <a:lstStyle/>
          <a:p>
            <a:pPr algn="r" defTabSz="457200">
              <a:spcBef>
                <a:spcPts val="1"/>
              </a:spcBef>
              <a:buNone/>
            </a:pPr>
            <a:r>
              <a:rPr lang="ru-RU" sz="8000" b="0" i="0" dirty="0" err="1" smtClean="0">
                <a:uFillTx/>
                <a:latin typeface="Trebuchet MS"/>
                <a:ea typeface="+mj-ea"/>
                <a:cs typeface="+mj-cs"/>
              </a:rPr>
              <a:t>Travel</a:t>
            </a:r>
            <a:r>
              <a:rPr lang="en-US" sz="8000" b="0" i="0" dirty="0" smtClean="0">
                <a:uFillTx/>
                <a:latin typeface="Trebuchet MS"/>
                <a:ea typeface="+mj-ea"/>
                <a:cs typeface="+mj-cs"/>
              </a:rPr>
              <a:t>l</a:t>
            </a:r>
            <a:r>
              <a:rPr lang="ru-RU" sz="8000" b="0" i="0" dirty="0" err="1" smtClean="0">
                <a:uFillTx/>
                <a:latin typeface="Trebuchet MS"/>
                <a:ea typeface="+mj-ea"/>
                <a:cs typeface="+mj-cs"/>
              </a:rPr>
              <a:t>ing</a:t>
            </a:r>
            <a:endParaRPr lang="ru-RU" sz="8000" b="0" i="0" dirty="0" smtClean="0">
              <a:uFillTx/>
              <a:latin typeface="Trebuchet MS"/>
              <a:ea typeface="+mj-ea"/>
              <a:cs typeface="+mj-cs"/>
            </a:endParaRPr>
          </a:p>
        </p:txBody>
      </p:sp>
      <p:sp>
        <p:nvSpPr>
          <p:cNvPr id="89097" name="Прямоугольник 9"/>
          <p:cNvSpPr>
            <a:spLocks noGrp="1" noChangeArrowheads="1"/>
          </p:cNvSpPr>
          <p:nvPr>
            <p:ph type="subTitle" idx="1"/>
          </p:nvPr>
        </p:nvSpPr>
        <p:spPr>
          <a:xfrm>
            <a:off x="8303163" y="3878102"/>
            <a:ext cx="1276566" cy="782255"/>
          </a:xfrm>
        </p:spPr>
        <p:txBody>
          <a:bodyPr>
            <a:normAutofit/>
          </a:bodyPr>
          <a:lstStyle/>
          <a:p>
            <a:pPr marL="0" indent="0" algn="r">
              <a:buNone/>
            </a:pPr>
            <a:r>
              <a:rPr lang="ru-RU" sz="3600" i="0" dirty="0" smtClean="0">
                <a:solidFill>
                  <a:schemeClr val="accent2"/>
                </a:solidFill>
                <a:uFillTx/>
              </a:rPr>
              <a:t>9"A"</a:t>
            </a:r>
          </a:p>
          <a:p>
            <a:pPr marL="0" indent="0" algn="r">
              <a:buNone/>
            </a:pPr>
            <a:endParaRPr lang="ru-RU" dirty="0" smtClean="0">
              <a:uFillTx/>
            </a:endParaRPr>
          </a:p>
        </p:txBody>
      </p:sp>
      <p:pic>
        <p:nvPicPr>
          <p:cNvPr id="2" name="Изображение 1" descr="RedTrainAnimated.gif"/>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2933821" y="1461633"/>
            <a:ext cx="5395652" cy="28057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9096"/>
                                        </p:tgtEl>
                                        <p:attrNameLst>
                                          <p:attrName>style.visibility</p:attrName>
                                        </p:attrNameLst>
                                      </p:cBhvr>
                                      <p:to>
                                        <p:strVal val="visible"/>
                                      </p:to>
                                    </p:set>
                                    <p:animEffect transition="in" filter="fade">
                                      <p:cBhvr>
                                        <p:cTn id="10" dur="500"/>
                                        <p:tgtEl>
                                          <p:spTgt spid="89096"/>
                                        </p:tgtEl>
                                      </p:cBhvr>
                                    </p:animEffect>
                                  </p:childTnLst>
                                </p:cTn>
                              </p:par>
                            </p:childTnLst>
                          </p:cTn>
                        </p:par>
                        <p:par>
                          <p:cTn id="11" fill="hold">
                            <p:stCondLst>
                              <p:cond delay="500"/>
                            </p:stCondLst>
                            <p:childTnLst>
                              <p:par>
                                <p:cTn id="12" presetID="0" presetClass="path" presetSubtype="0" accel="50000" decel="50000" fill="hold" grpId="1" nodeType="afterEffect">
                                  <p:stCondLst>
                                    <p:cond delay="1000"/>
                                  </p:stCondLst>
                                  <p:childTnLst>
                                    <p:animMotion origin="layout" path="M -2.75709E-6 2.70032E-6 L 0.35668 2.70032E-6 " pathEditMode="relative" rAng="0" ptsTypes="AA">
                                      <p:cBhvr>
                                        <p:cTn id="13" dur="3000" fill="hold"/>
                                        <p:tgtEl>
                                          <p:spTgt spid="89096"/>
                                        </p:tgtEl>
                                        <p:attrNameLst>
                                          <p:attrName>ppt_x</p:attrName>
                                          <p:attrName>ppt_y</p:attrName>
                                        </p:attrNameLst>
                                      </p:cBhvr>
                                      <p:rCtr x="17834" y="0"/>
                                    </p:animMotion>
                                  </p:childTnLst>
                                </p:cTn>
                              </p:par>
                              <p:par>
                                <p:cTn id="14" presetID="0" presetClass="path" presetSubtype="0" accel="50000" decel="50000" fill="hold" nodeType="withEffect">
                                  <p:stCondLst>
                                    <p:cond delay="0"/>
                                  </p:stCondLst>
                                  <p:childTnLst>
                                    <p:animMotion origin="layout" path="M 1.28352E-6 3.98796E-6 L 0.79992 3.98796E-6 " pathEditMode="relative" rAng="0" ptsTypes="AA">
                                      <p:cBhvr>
                                        <p:cTn id="15" dur="5000" fill="hold"/>
                                        <p:tgtEl>
                                          <p:spTgt spid="2"/>
                                        </p:tgtEl>
                                        <p:attrNameLst>
                                          <p:attrName>ppt_x</p:attrName>
                                          <p:attrName>ppt_y</p:attrName>
                                        </p:attrNameLst>
                                      </p:cBhvr>
                                      <p:rCtr x="39990" y="0"/>
                                    </p:animMotion>
                                  </p:childTnLst>
                                </p:cTn>
                              </p:par>
                              <p:par>
                                <p:cTn id="16" presetID="10" presetClass="entr" presetSubtype="0" fill="hold" grpId="0" nodeType="withEffect">
                                  <p:stCondLst>
                                    <p:cond delay="4000"/>
                                  </p:stCondLst>
                                  <p:childTnLst>
                                    <p:set>
                                      <p:cBhvr>
                                        <p:cTn id="17" dur="1" fill="hold">
                                          <p:stCondLst>
                                            <p:cond delay="0"/>
                                          </p:stCondLst>
                                        </p:cTn>
                                        <p:tgtEl>
                                          <p:spTgt spid="89097">
                                            <p:txEl>
                                              <p:pRg st="0" end="0"/>
                                            </p:txEl>
                                          </p:spTgt>
                                        </p:tgtEl>
                                        <p:attrNameLst>
                                          <p:attrName>style.visibility</p:attrName>
                                        </p:attrNameLst>
                                      </p:cBhvr>
                                      <p:to>
                                        <p:strVal val="visible"/>
                                      </p:to>
                                    </p:set>
                                    <p:animEffect transition="in" filter="fade">
                                      <p:cBhvr>
                                        <p:cTn id="18" dur="2000"/>
                                        <p:tgtEl>
                                          <p:spTgt spid="890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6" grpId="0"/>
      <p:bldP spid="89096" grpId="1"/>
      <p:bldP spid="8909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584738" y="487114"/>
            <a:ext cx="8598907" cy="1320800"/>
          </a:xfrm>
        </p:spPr>
        <p:txBody>
          <a:bodyPr/>
          <a:lstStyle/>
          <a:p>
            <a:r>
              <a:rPr sz="4800" dirty="0">
                <a:uFillTx/>
                <a:latin typeface="Trebuchet MS" charset="0"/>
              </a:rPr>
              <a:t>Unusual places to visit</a:t>
            </a:r>
          </a:p>
        </p:txBody>
      </p:sp>
      <p:pic>
        <p:nvPicPr>
          <p:cNvPr id="4" name="Рисунок 3" descr="http://s52.radikal.ru/i138/1108/d5/c8e557e7d1fa.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63093" y="2058845"/>
            <a:ext cx="5863825" cy="3904536"/>
          </a:xfrm>
          <a:prstGeom prst="rect">
            <a:avLst/>
          </a:prstGeom>
          <a:ln>
            <a:noFill/>
          </a:ln>
          <a:effectLst/>
          <a:scene3d>
            <a:camera prst="orthographicFront"/>
            <a:lightRig rig="threePt" dir="t">
              <a:rot lat="0" lon="0" rev="2700000"/>
            </a:lightRig>
          </a:scene3d>
          <a:sp3d/>
        </p:spPr>
      </p:pic>
      <p:sp>
        <p:nvSpPr>
          <p:cNvPr id="3" name="Shape 4294967295"/>
          <p:cNvSpPr>
            <a:spLocks noGrp="1"/>
          </p:cNvSpPr>
          <p:nvPr>
            <p:ph idx="1"/>
          </p:nvPr>
        </p:nvSpPr>
        <p:spPr>
          <a:xfrm>
            <a:off x="6563911" y="2021858"/>
            <a:ext cx="3337658" cy="4033326"/>
          </a:xfrm>
        </p:spPr>
        <p:txBody>
          <a:bodyPr>
            <a:normAutofit lnSpcReduction="10000"/>
          </a:bodyPr>
          <a:lstStyle/>
          <a:p>
            <a:pPr marL="0" lvl="0" indent="0">
              <a:buNone/>
            </a:pPr>
            <a:r>
              <a:rPr lang="en-US" sz="2800" dirty="0" smtClean="0">
                <a:solidFill>
                  <a:schemeClr val="accent2"/>
                </a:solidFill>
              </a:rPr>
              <a:t>Bloody </a:t>
            </a:r>
            <a:r>
              <a:rPr lang="en-US" sz="2800" dirty="0">
                <a:solidFill>
                  <a:schemeClr val="accent2"/>
                </a:solidFill>
              </a:rPr>
              <a:t>Pond is located in Japan. The </a:t>
            </a:r>
            <a:r>
              <a:rPr lang="en-US" sz="2800" dirty="0" err="1" smtClean="0">
                <a:solidFill>
                  <a:schemeClr val="accent2"/>
                </a:solidFill>
              </a:rPr>
              <a:t>colour</a:t>
            </a:r>
            <a:r>
              <a:rPr lang="en-US" sz="2800" dirty="0" smtClean="0">
                <a:solidFill>
                  <a:schemeClr val="accent2"/>
                </a:solidFill>
              </a:rPr>
              <a:t> </a:t>
            </a:r>
            <a:r>
              <a:rPr lang="en-US" sz="2800" dirty="0">
                <a:solidFill>
                  <a:schemeClr val="accent2"/>
                </a:solidFill>
              </a:rPr>
              <a:t>of </a:t>
            </a:r>
            <a:r>
              <a:rPr lang="en-US" sz="2800" dirty="0" smtClean="0">
                <a:solidFill>
                  <a:schemeClr val="accent2"/>
                </a:solidFill>
              </a:rPr>
              <a:t>the water </a:t>
            </a:r>
            <a:r>
              <a:rPr lang="en-US" sz="2800" dirty="0">
                <a:solidFill>
                  <a:schemeClr val="accent2"/>
                </a:solidFill>
              </a:rPr>
              <a:t>in this pond is bright red . This </a:t>
            </a:r>
            <a:r>
              <a:rPr lang="en-US" sz="2800" dirty="0" err="1" smtClean="0">
                <a:solidFill>
                  <a:schemeClr val="accent2"/>
                </a:solidFill>
              </a:rPr>
              <a:t>colour</a:t>
            </a:r>
            <a:r>
              <a:rPr lang="en-US" sz="2800" dirty="0" smtClean="0">
                <a:solidFill>
                  <a:schemeClr val="accent2"/>
                </a:solidFill>
              </a:rPr>
              <a:t> </a:t>
            </a:r>
            <a:r>
              <a:rPr lang="en-US" sz="2800" dirty="0">
                <a:solidFill>
                  <a:schemeClr val="accent2"/>
                </a:solidFill>
              </a:rPr>
              <a:t>has </a:t>
            </a:r>
            <a:r>
              <a:rPr lang="en-US" sz="2800" dirty="0" smtClean="0">
                <a:solidFill>
                  <a:schemeClr val="accent2"/>
                </a:solidFill>
              </a:rPr>
              <a:t>become red out </a:t>
            </a:r>
            <a:r>
              <a:rPr lang="en-US" sz="2800" dirty="0">
                <a:solidFill>
                  <a:schemeClr val="accent2"/>
                </a:solidFill>
              </a:rPr>
              <a:t>because of the high iron content in </a:t>
            </a:r>
            <a:r>
              <a:rPr lang="en-US" sz="2800" dirty="0" smtClean="0">
                <a:solidFill>
                  <a:schemeClr val="accent2"/>
                </a:solidFill>
              </a:rPr>
              <a:t>the water</a:t>
            </a:r>
            <a:r>
              <a:rPr lang="en-US" sz="2800" dirty="0">
                <a:solidFill>
                  <a:schemeClr val="accent2"/>
                </a:solidFill>
              </a:rPr>
              <a:t>. </a:t>
            </a:r>
            <a:endParaRPr lang="ru-RU" sz="2800" dirty="0">
              <a:solidFill>
                <a:schemeClr val="accent2"/>
              </a:solidFill>
            </a:endParaRPr>
          </a:p>
          <a:p>
            <a:endParaRPr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572407" y="462456"/>
            <a:ext cx="8598907" cy="1320800"/>
          </a:xfrm>
        </p:spPr>
        <p:txBody>
          <a:bodyPr/>
          <a:lstStyle/>
          <a:p>
            <a:r>
              <a:rPr sz="4800" dirty="0">
                <a:uFillTx/>
                <a:latin typeface="Trebuchet MS" charset="0"/>
              </a:rPr>
              <a:t>Unusual places to visit</a:t>
            </a:r>
          </a:p>
        </p:txBody>
      </p:sp>
      <p:sp>
        <p:nvSpPr>
          <p:cNvPr id="3" name="Shape 4294967295"/>
          <p:cNvSpPr>
            <a:spLocks noGrp="1"/>
          </p:cNvSpPr>
          <p:nvPr>
            <p:ph idx="1"/>
          </p:nvPr>
        </p:nvSpPr>
        <p:spPr>
          <a:xfrm>
            <a:off x="5387586" y="1737107"/>
            <a:ext cx="4393231" cy="4206823"/>
          </a:xfrm>
        </p:spPr>
        <p:txBody>
          <a:bodyPr>
            <a:normAutofit/>
          </a:bodyPr>
          <a:lstStyle/>
          <a:p>
            <a:pPr marL="0" lvl="0" indent="0">
              <a:buNone/>
            </a:pPr>
            <a:r>
              <a:rPr lang="ru-RU" sz="2800" dirty="0" err="1" smtClean="0">
                <a:solidFill>
                  <a:schemeClr val="accent2"/>
                </a:solidFill>
              </a:rPr>
              <a:t>Ice</a:t>
            </a:r>
            <a:r>
              <a:rPr lang="ru-RU" sz="2800" dirty="0" smtClean="0">
                <a:solidFill>
                  <a:schemeClr val="accent2"/>
                </a:solidFill>
              </a:rPr>
              <a:t> </a:t>
            </a:r>
            <a:r>
              <a:rPr lang="ru-RU" sz="2800" dirty="0" err="1">
                <a:solidFill>
                  <a:schemeClr val="accent2"/>
                </a:solidFill>
              </a:rPr>
              <a:t>Cave</a:t>
            </a:r>
            <a:r>
              <a:rPr lang="ru-RU" sz="2800" dirty="0">
                <a:solidFill>
                  <a:schemeClr val="accent2"/>
                </a:solidFill>
              </a:rPr>
              <a:t> </a:t>
            </a:r>
            <a:r>
              <a:rPr lang="ru-RU" sz="2800" dirty="0" smtClean="0">
                <a:solidFill>
                  <a:schemeClr val="accent2"/>
                </a:solidFill>
              </a:rPr>
              <a:t>E</a:t>
            </a:r>
            <a:r>
              <a:rPr lang="en-US" sz="2800" dirty="0" err="1" smtClean="0">
                <a:solidFill>
                  <a:schemeClr val="accent2"/>
                </a:solidFill>
              </a:rPr>
              <a:t>isriesenwelt</a:t>
            </a:r>
            <a:r>
              <a:rPr lang="en-US" sz="2800" dirty="0" smtClean="0">
                <a:solidFill>
                  <a:schemeClr val="accent2"/>
                </a:solidFill>
              </a:rPr>
              <a:t>: </a:t>
            </a:r>
            <a:br>
              <a:rPr lang="en-US" sz="2800" dirty="0" smtClean="0">
                <a:solidFill>
                  <a:schemeClr val="accent2"/>
                </a:solidFill>
              </a:rPr>
            </a:br>
            <a:r>
              <a:rPr lang="en-US" sz="2800" dirty="0" smtClean="0">
                <a:solidFill>
                  <a:schemeClr val="accent2"/>
                </a:solidFill>
              </a:rPr>
              <a:t>Ice </a:t>
            </a:r>
            <a:r>
              <a:rPr lang="en-US" sz="2800" dirty="0">
                <a:solidFill>
                  <a:schemeClr val="accent2"/>
                </a:solidFill>
              </a:rPr>
              <a:t>Cave </a:t>
            </a:r>
            <a:r>
              <a:rPr lang="ru-RU" sz="2800" dirty="0">
                <a:solidFill>
                  <a:schemeClr val="accent2"/>
                </a:solidFill>
              </a:rPr>
              <a:t>E</a:t>
            </a:r>
            <a:r>
              <a:rPr lang="en-US" sz="2800" dirty="0" err="1">
                <a:solidFill>
                  <a:schemeClr val="accent2"/>
                </a:solidFill>
              </a:rPr>
              <a:t>isriesenwelt</a:t>
            </a:r>
            <a:r>
              <a:rPr lang="en-US" sz="2800" dirty="0" smtClean="0">
                <a:solidFill>
                  <a:schemeClr val="accent2"/>
                </a:solidFill>
              </a:rPr>
              <a:t> </a:t>
            </a:r>
            <a:r>
              <a:rPr lang="en-US" sz="2800" dirty="0">
                <a:solidFill>
                  <a:schemeClr val="accent2"/>
                </a:solidFill>
              </a:rPr>
              <a:t>is located in Austria. It is the biggest ice cave in the world. The length of the cave is more than 42 km. All the walls of the cave are covered with a thick layer of ice.</a:t>
            </a:r>
            <a:endParaRPr lang="ru-RU" sz="2800" dirty="0">
              <a:solidFill>
                <a:schemeClr val="accent2"/>
              </a:solidFill>
            </a:endParaRPr>
          </a:p>
          <a:p>
            <a:endParaRPr dirty="0"/>
          </a:p>
        </p:txBody>
      </p:sp>
      <p:pic>
        <p:nvPicPr>
          <p:cNvPr id="5" name="Рисунок 4" descr="http://s41.radikal.ru/i092/1106/11/f4cf957d01d7.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722617" y="1665944"/>
            <a:ext cx="4504670" cy="4206823"/>
          </a:xfrm>
          <a:prstGeom prst="rect">
            <a:avLst/>
          </a:prstGeom>
          <a:noFill/>
          <a:ln>
            <a:noFill/>
          </a:ln>
        </p:spPr>
      </p:pic>
    </p:spTree>
    <p:extLst>
      <p:ext uri="{BB962C8B-B14F-4D97-AF65-F5344CB8AC3E}">
        <p14:creationId xmlns:p14="http://schemas.microsoft.com/office/powerpoint/2010/main" val="388048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572407" y="462456"/>
            <a:ext cx="8598907" cy="1320800"/>
          </a:xfrm>
        </p:spPr>
        <p:txBody>
          <a:bodyPr/>
          <a:lstStyle/>
          <a:p>
            <a:r>
              <a:rPr sz="4800" dirty="0">
                <a:uFillTx/>
                <a:latin typeface="Trebuchet MS" charset="0"/>
              </a:rPr>
              <a:t>Unusual places to visit</a:t>
            </a:r>
          </a:p>
        </p:txBody>
      </p:sp>
      <p:sp>
        <p:nvSpPr>
          <p:cNvPr id="3" name="Shape 4294967295"/>
          <p:cNvSpPr>
            <a:spLocks noGrp="1"/>
          </p:cNvSpPr>
          <p:nvPr>
            <p:ph idx="1"/>
          </p:nvPr>
        </p:nvSpPr>
        <p:spPr>
          <a:xfrm>
            <a:off x="6209726" y="2100881"/>
            <a:ext cx="4200048" cy="3858420"/>
          </a:xfrm>
        </p:spPr>
        <p:txBody>
          <a:bodyPr>
            <a:normAutofit lnSpcReduction="10000"/>
          </a:bodyPr>
          <a:lstStyle/>
          <a:p>
            <a:pPr marL="0" lvl="0" indent="0">
              <a:buNone/>
            </a:pPr>
            <a:r>
              <a:rPr lang="ru-RU" sz="2800" dirty="0" err="1" smtClean="0">
                <a:solidFill>
                  <a:srgbClr val="51C2A9"/>
                </a:solidFill>
              </a:rPr>
              <a:t>Paris</a:t>
            </a:r>
            <a:r>
              <a:rPr lang="ru-RU" sz="2800" dirty="0" smtClean="0">
                <a:solidFill>
                  <a:srgbClr val="51C2A9"/>
                </a:solidFill>
              </a:rPr>
              <a:t> </a:t>
            </a:r>
            <a:r>
              <a:rPr lang="ru-RU" sz="2800" dirty="0" err="1" smtClean="0">
                <a:solidFill>
                  <a:srgbClr val="51C2A9"/>
                </a:solidFill>
              </a:rPr>
              <a:t>Catacombs</a:t>
            </a:r>
            <a:r>
              <a:rPr lang="en-US" sz="2800" dirty="0" smtClean="0">
                <a:solidFill>
                  <a:srgbClr val="51C2A9"/>
                </a:solidFill>
              </a:rPr>
              <a:t>:</a:t>
            </a:r>
            <a:br>
              <a:rPr lang="en-US" sz="2800" dirty="0" smtClean="0">
                <a:solidFill>
                  <a:srgbClr val="51C2A9"/>
                </a:solidFill>
              </a:rPr>
            </a:br>
            <a:r>
              <a:rPr lang="en-US" sz="2800" dirty="0" smtClean="0">
                <a:solidFill>
                  <a:srgbClr val="51C2A9"/>
                </a:solidFill>
              </a:rPr>
              <a:t>Bones </a:t>
            </a:r>
            <a:r>
              <a:rPr lang="en-US" sz="2800" dirty="0">
                <a:solidFill>
                  <a:srgbClr val="51C2A9"/>
                </a:solidFill>
              </a:rPr>
              <a:t>and skulls are stacked on both sides of the corridor. The catacombs are about 187 kilometers under the whole city and only a small part of them is open </a:t>
            </a:r>
            <a:r>
              <a:rPr lang="en-US" sz="2800" dirty="0" smtClean="0">
                <a:solidFill>
                  <a:srgbClr val="51C2A9"/>
                </a:solidFill>
              </a:rPr>
              <a:t>to public</a:t>
            </a:r>
            <a:r>
              <a:rPr lang="en-US" sz="2800" dirty="0">
                <a:solidFill>
                  <a:srgbClr val="51C2A9"/>
                </a:solidFill>
              </a:rPr>
              <a:t>.</a:t>
            </a:r>
            <a:endParaRPr lang="ru-RU" sz="2800" dirty="0">
              <a:solidFill>
                <a:srgbClr val="51C2A9"/>
              </a:solidFill>
            </a:endParaRPr>
          </a:p>
          <a:p>
            <a:endParaRPr dirty="0"/>
          </a:p>
        </p:txBody>
      </p:sp>
      <p:pic>
        <p:nvPicPr>
          <p:cNvPr id="6" name="Рисунок 5" descr="c8d9ebc3de9c Самые страшные места в мире"/>
          <p:cNvPicPr/>
          <p:nvPr/>
        </p:nvPicPr>
        <p:blipFill>
          <a:blip r:embed="rId2" cstate="email">
            <a:extLst>
              <a:ext uri="{28A0092B-C50C-407E-A947-70E740481C1C}">
                <a14:useLocalDpi xmlns:a14="http://schemas.microsoft.com/office/drawing/2010/main"/>
              </a:ext>
            </a:extLst>
          </a:blip>
          <a:srcRect/>
          <a:stretch>
            <a:fillRect/>
          </a:stretch>
        </p:blipFill>
        <p:spPr bwMode="auto">
          <a:xfrm>
            <a:off x="560599" y="2076222"/>
            <a:ext cx="5575143" cy="3690996"/>
          </a:xfrm>
          <a:prstGeom prst="rect">
            <a:avLst/>
          </a:prstGeom>
          <a:noFill/>
          <a:ln>
            <a:noFill/>
          </a:ln>
        </p:spPr>
      </p:pic>
    </p:spTree>
    <p:extLst>
      <p:ext uri="{BB962C8B-B14F-4D97-AF65-F5344CB8AC3E}">
        <p14:creationId xmlns:p14="http://schemas.microsoft.com/office/powerpoint/2010/main" val="199509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572407" y="462456"/>
            <a:ext cx="8598907" cy="1320800"/>
          </a:xfrm>
        </p:spPr>
        <p:txBody>
          <a:bodyPr/>
          <a:lstStyle/>
          <a:p>
            <a:r>
              <a:rPr sz="4800" dirty="0">
                <a:solidFill>
                  <a:srgbClr val="51A6C2"/>
                </a:solidFill>
                <a:uFillTx/>
                <a:latin typeface="Trebuchet MS" charset="0"/>
              </a:rPr>
              <a:t>Unusual places to visit</a:t>
            </a:r>
          </a:p>
        </p:txBody>
      </p:sp>
      <p:sp>
        <p:nvSpPr>
          <p:cNvPr id="3" name="Shape 4294967295"/>
          <p:cNvSpPr>
            <a:spLocks noGrp="1"/>
          </p:cNvSpPr>
          <p:nvPr>
            <p:ph idx="1"/>
          </p:nvPr>
        </p:nvSpPr>
        <p:spPr>
          <a:xfrm>
            <a:off x="5743977" y="1931832"/>
            <a:ext cx="3997292" cy="3992450"/>
          </a:xfrm>
        </p:spPr>
        <p:txBody>
          <a:bodyPr>
            <a:normAutofit/>
          </a:bodyPr>
          <a:lstStyle/>
          <a:p>
            <a:pPr marL="0" lvl="0" indent="0" algn="just">
              <a:buNone/>
            </a:pPr>
            <a:r>
              <a:rPr lang="ru-RU" sz="2200" dirty="0" err="1" smtClean="0">
                <a:solidFill>
                  <a:schemeClr val="accent2"/>
                </a:solidFill>
              </a:rPr>
              <a:t>Lena</a:t>
            </a:r>
            <a:r>
              <a:rPr lang="ru-RU" sz="2200" dirty="0" smtClean="0">
                <a:solidFill>
                  <a:schemeClr val="accent2"/>
                </a:solidFill>
              </a:rPr>
              <a:t> </a:t>
            </a:r>
            <a:r>
              <a:rPr lang="ru-RU" sz="2200" dirty="0" err="1">
                <a:solidFill>
                  <a:schemeClr val="accent2"/>
                </a:solidFill>
              </a:rPr>
              <a:t>Pillars</a:t>
            </a:r>
            <a:r>
              <a:rPr lang="ru-RU" sz="2200" dirty="0">
                <a:solidFill>
                  <a:schemeClr val="accent2"/>
                </a:solidFill>
              </a:rPr>
              <a:t> </a:t>
            </a:r>
            <a:r>
              <a:rPr lang="ru-RU" sz="2200" dirty="0" err="1">
                <a:solidFill>
                  <a:schemeClr val="accent2"/>
                </a:solidFill>
              </a:rPr>
              <a:t>National</a:t>
            </a:r>
            <a:r>
              <a:rPr lang="ru-RU" sz="2200" dirty="0">
                <a:solidFill>
                  <a:schemeClr val="accent2"/>
                </a:solidFill>
              </a:rPr>
              <a:t> </a:t>
            </a:r>
            <a:r>
              <a:rPr lang="ru-RU" sz="2200" dirty="0" err="1" smtClean="0">
                <a:solidFill>
                  <a:schemeClr val="accent2"/>
                </a:solidFill>
              </a:rPr>
              <a:t>Park</a:t>
            </a:r>
            <a:r>
              <a:rPr lang="en-US" sz="2200" dirty="0" smtClean="0">
                <a:solidFill>
                  <a:schemeClr val="accent2"/>
                </a:solidFill>
              </a:rPr>
              <a:t>:</a:t>
            </a:r>
            <a:br>
              <a:rPr lang="en-US" sz="2200" dirty="0" smtClean="0">
                <a:solidFill>
                  <a:schemeClr val="accent2"/>
                </a:solidFill>
              </a:rPr>
            </a:br>
            <a:r>
              <a:rPr lang="en-US" sz="2200" dirty="0" smtClean="0">
                <a:solidFill>
                  <a:schemeClr val="accent2"/>
                </a:solidFill>
              </a:rPr>
              <a:t>This </a:t>
            </a:r>
            <a:r>
              <a:rPr lang="en-US" sz="2200" dirty="0">
                <a:solidFill>
                  <a:schemeClr val="accent2"/>
                </a:solidFill>
              </a:rPr>
              <a:t>park is located in Russia. Lena Pillars </a:t>
            </a:r>
            <a:r>
              <a:rPr lang="en-US" sz="2200" dirty="0" smtClean="0">
                <a:solidFill>
                  <a:schemeClr val="accent2"/>
                </a:solidFill>
              </a:rPr>
              <a:t>is </a:t>
            </a:r>
            <a:r>
              <a:rPr lang="en-US" sz="2200" dirty="0">
                <a:solidFill>
                  <a:schemeClr val="accent2"/>
                </a:solidFill>
              </a:rPr>
              <a:t>a set of vertical cliffs stretching for miles along the banks of the Lena River in Yakutia. These geological formations have entered into the system of protected areas as a national natural park.</a:t>
            </a:r>
            <a:endParaRPr lang="ru-RU" sz="2200" dirty="0">
              <a:solidFill>
                <a:schemeClr val="accent2"/>
              </a:solidFill>
            </a:endParaRPr>
          </a:p>
          <a:p>
            <a:endParaRPr dirty="0"/>
          </a:p>
        </p:txBody>
      </p:sp>
      <p:pic>
        <p:nvPicPr>
          <p:cNvPr id="5" name="Рисунок 4" descr="C:\Users\HP1\Desktop\1-Национальный парк Ленские столбы. Река Синяя.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669741" y="1828801"/>
            <a:ext cx="5074236" cy="3670479"/>
          </a:xfrm>
          <a:prstGeom prst="rect">
            <a:avLst/>
          </a:prstGeom>
          <a:noFill/>
          <a:ln>
            <a:noFill/>
          </a:ln>
        </p:spPr>
      </p:pic>
    </p:spTree>
    <p:extLst>
      <p:ext uri="{BB962C8B-B14F-4D97-AF65-F5344CB8AC3E}">
        <p14:creationId xmlns:p14="http://schemas.microsoft.com/office/powerpoint/2010/main" val="335899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572408" y="378373"/>
            <a:ext cx="8598907" cy="1320800"/>
          </a:xfrm>
        </p:spPr>
        <p:txBody>
          <a:bodyPr/>
          <a:lstStyle/>
          <a:p>
            <a:r>
              <a:rPr sz="4800" dirty="0">
                <a:uFillTx/>
                <a:latin typeface="Trebuchet MS" charset="0"/>
              </a:rPr>
              <a:t>Places to visit for health</a:t>
            </a:r>
          </a:p>
        </p:txBody>
      </p:sp>
      <p:sp>
        <p:nvSpPr>
          <p:cNvPr id="3" name="Shape 4294967295"/>
          <p:cNvSpPr>
            <a:spLocks noGrp="1"/>
          </p:cNvSpPr>
          <p:nvPr>
            <p:ph idx="1"/>
          </p:nvPr>
        </p:nvSpPr>
        <p:spPr>
          <a:xfrm>
            <a:off x="586071" y="1662179"/>
            <a:ext cx="4036157" cy="4828918"/>
          </a:xfrm>
        </p:spPr>
        <p:txBody>
          <a:bodyPr>
            <a:normAutofit fontScale="92500" lnSpcReduction="20000"/>
          </a:bodyPr>
          <a:lstStyle/>
          <a:p>
            <a:pPr algn="just"/>
            <a:r>
              <a:rPr lang="en-US" sz="2100" b="1" dirty="0">
                <a:solidFill>
                  <a:schemeClr val="accent1">
                    <a:lumMod val="75000"/>
                  </a:schemeClr>
                </a:solidFill>
              </a:rPr>
              <a:t>Healthiest Tropical Getaway: Big Island, Hawaii</a:t>
            </a:r>
          </a:p>
          <a:p>
            <a:pPr algn="just"/>
            <a:r>
              <a:rPr lang="en-US" sz="2100" dirty="0"/>
              <a:t>Hawaii’s Big Island is full of potential adventures, from waterfalls to volcanoes, sandy beaches to thick rainforest. For the health-conscious traveler, Hawaii offers a huge variety of activities that are good for mind and body, including surfing, hiking, climbing, paddle boarding, snorkeling and kayaking. For the less adventurous, several resorts offer innovative fitness programs that incorporate surfing, running, yoga and group exercise.</a:t>
            </a:r>
            <a:endParaRPr lang="ru-RU" sz="2100" dirty="0"/>
          </a:p>
          <a:p>
            <a:endParaRPr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45371" y="1662179"/>
            <a:ext cx="6193743" cy="482283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4328" y="911340"/>
            <a:ext cx="5311165" cy="4961427"/>
          </a:xfrm>
        </p:spPr>
        <p:txBody>
          <a:bodyPr>
            <a:noAutofit/>
          </a:bodyPr>
          <a:lstStyle/>
          <a:p>
            <a:pPr marL="0" indent="0" algn="just">
              <a:buNone/>
            </a:pPr>
            <a:r>
              <a:rPr lang="en-US" sz="2400" b="1" dirty="0">
                <a:solidFill>
                  <a:schemeClr val="accent1"/>
                </a:solidFill>
              </a:rPr>
              <a:t>Fittest City: New York, New York</a:t>
            </a:r>
          </a:p>
          <a:p>
            <a:pPr marL="0" indent="0" algn="just">
              <a:buNone/>
            </a:pPr>
            <a:r>
              <a:rPr lang="en-US" sz="2000" dirty="0"/>
              <a:t>It may come as no surprise that the city that never sleeps is packed with calorie-burning potential. But the best part </a:t>
            </a:r>
            <a:r>
              <a:rPr lang="en-US" sz="2000" dirty="0" smtClean="0"/>
              <a:t>is that </a:t>
            </a:r>
            <a:r>
              <a:rPr lang="en-US" sz="2000" dirty="0"/>
              <a:t>you can get exercise without even realizing it. Just walking around Manhattan to take in the sights, you’re bound to log a couple miles. Ready to try something new? New York is the place for it. The newest trends in exercise start here, like “</a:t>
            </a:r>
            <a:r>
              <a:rPr lang="en-US" sz="2000" dirty="0" err="1"/>
              <a:t>piloxing</a:t>
            </a:r>
            <a:r>
              <a:rPr lang="en-US" sz="2000" dirty="0"/>
              <a:t>” (a combination of </a:t>
            </a:r>
            <a:r>
              <a:rPr lang="en-US" sz="2000" dirty="0" err="1"/>
              <a:t>pilates</a:t>
            </a:r>
            <a:r>
              <a:rPr lang="en-US" sz="2000" dirty="0"/>
              <a:t> and boxing), aerial dancing, and ballet </a:t>
            </a:r>
            <a:r>
              <a:rPr lang="en-US" sz="2000" dirty="0" smtClean="0"/>
              <a:t>fitness.</a:t>
            </a:r>
            <a:endParaRPr lang="ru-RU" sz="20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27476" y="726343"/>
            <a:ext cx="5220072" cy="46805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498552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Объект 2"/>
          <p:cNvSpPr>
            <a:spLocks noGrp="1"/>
          </p:cNvSpPr>
          <p:nvPr>
            <p:ph idx="1"/>
          </p:nvPr>
        </p:nvSpPr>
        <p:spPr>
          <a:xfrm>
            <a:off x="703268" y="927151"/>
            <a:ext cx="4577069" cy="5383497"/>
          </a:xfrm>
        </p:spPr>
        <p:txBody>
          <a:bodyPr>
            <a:noAutofit/>
          </a:bodyPr>
          <a:lstStyle/>
          <a:p>
            <a:pPr marL="0" indent="0" algn="just">
              <a:buNone/>
            </a:pPr>
            <a:r>
              <a:rPr lang="en-US" sz="2400" b="1" dirty="0">
                <a:solidFill>
                  <a:schemeClr val="accent1"/>
                </a:solidFill>
              </a:rPr>
              <a:t>Best </a:t>
            </a:r>
            <a:r>
              <a:rPr lang="en-US" sz="2400" b="1" dirty="0" smtClean="0">
                <a:solidFill>
                  <a:schemeClr val="accent1"/>
                </a:solidFill>
              </a:rPr>
              <a:t> </a:t>
            </a:r>
            <a:r>
              <a:rPr lang="en-US" sz="2400" b="1" dirty="0">
                <a:solidFill>
                  <a:schemeClr val="accent1"/>
                </a:solidFill>
              </a:rPr>
              <a:t>Weather: San Diego, California</a:t>
            </a:r>
          </a:p>
          <a:p>
            <a:pPr marL="0" indent="0" algn="just">
              <a:buNone/>
            </a:pPr>
            <a:r>
              <a:rPr lang="en-US" sz="2400" dirty="0"/>
              <a:t>With an average temperature of about 70 degrees, San Diegans have very few excuses for not working out. It’s almost always ideal workout weather – sunny and temperate with a cool breeze. For runners and hikers, the city </a:t>
            </a:r>
            <a:r>
              <a:rPr lang="en-US" sz="2400" dirty="0" smtClean="0"/>
              <a:t>is </a:t>
            </a:r>
            <a:r>
              <a:rPr lang="en-US" sz="2400" dirty="0"/>
              <a:t>always a welcome challenge, but there are also beaches, eco-reserves and state parks perfect for exploration</a:t>
            </a:r>
            <a:r>
              <a:rPr lang="en-US" sz="2400" dirty="0" smtClean="0"/>
              <a:t>.</a:t>
            </a:r>
            <a:endParaRPr lang="ru-RU" sz="24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61826" y="1052976"/>
            <a:ext cx="5924200" cy="46652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786586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614449" y="441435"/>
            <a:ext cx="8598907" cy="1320800"/>
          </a:xfrm>
        </p:spPr>
        <p:txBody>
          <a:bodyPr/>
          <a:lstStyle/>
          <a:p>
            <a:r>
              <a:rPr sz="4800" dirty="0">
                <a:solidFill>
                  <a:srgbClr val="368099"/>
                </a:solidFill>
                <a:uFillTx/>
                <a:latin typeface="Trebuchet MS" charset="0"/>
              </a:rPr>
              <a:t>The winner of </a:t>
            </a:r>
            <a:r>
              <a:rPr sz="4800" dirty="0" smtClean="0">
                <a:solidFill>
                  <a:srgbClr val="368099"/>
                </a:solidFill>
                <a:uFillTx/>
                <a:latin typeface="Trebuchet MS" charset="0"/>
              </a:rPr>
              <a:t>travel</a:t>
            </a:r>
            <a:r>
              <a:rPr lang="en-US" sz="4800" dirty="0" smtClean="0">
                <a:solidFill>
                  <a:srgbClr val="368099"/>
                </a:solidFill>
                <a:uFillTx/>
                <a:latin typeface="Trebuchet MS" charset="0"/>
              </a:rPr>
              <a:t>l</a:t>
            </a:r>
            <a:r>
              <a:rPr sz="4800" dirty="0" smtClean="0">
                <a:solidFill>
                  <a:srgbClr val="368099"/>
                </a:solidFill>
                <a:uFillTx/>
                <a:latin typeface="Trebuchet MS" charset="0"/>
              </a:rPr>
              <a:t>ing</a:t>
            </a:r>
            <a:r>
              <a:rPr sz="4800" dirty="0">
                <a:solidFill>
                  <a:srgbClr val="368099"/>
                </a:solidFill>
                <a:uFillTx/>
                <a:latin typeface="Trebuchet MS" charset="0"/>
              </a:rPr>
              <a:t>, Tim</a:t>
            </a:r>
          </a:p>
        </p:txBody>
      </p:sp>
      <p:sp>
        <p:nvSpPr>
          <p:cNvPr id="3" name="Shape 4294967295"/>
          <p:cNvSpPr>
            <a:spLocks noGrp="1"/>
          </p:cNvSpPr>
          <p:nvPr>
            <p:ph idx="1"/>
          </p:nvPr>
        </p:nvSpPr>
        <p:spPr>
          <a:xfrm>
            <a:off x="737327" y="1773335"/>
            <a:ext cx="8598907" cy="1304716"/>
          </a:xfrm>
        </p:spPr>
        <p:txBody>
          <a:bodyPr>
            <a:normAutofit/>
          </a:bodyPr>
          <a:lstStyle/>
          <a:p>
            <a:pPr algn="just"/>
            <a:r>
              <a:rPr lang="en-US" sz="2600" dirty="0">
                <a:solidFill>
                  <a:schemeClr val="accent2"/>
                </a:solidFill>
              </a:rPr>
              <a:t> It is the largest island of a small, circular archipelago which bears the same name and is the remnant of a volcanic caldera.</a:t>
            </a:r>
            <a:endParaRPr lang="ru-RU" sz="2600" dirty="0">
              <a:solidFill>
                <a:schemeClr val="accent2"/>
              </a:solidFill>
            </a:endParaRPr>
          </a:p>
          <a:p>
            <a:endParaRPr dirty="0"/>
          </a:p>
        </p:txBody>
      </p:sp>
      <p:pic>
        <p:nvPicPr>
          <p:cNvPr id="4" name="Picture 2" descr="C:\Users\Zima\Desktop\SAM_099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86799" y="3238367"/>
            <a:ext cx="4983336" cy="36196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3" descr="C:\Users\Zima\Desktop\SAM_099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64435" y="3238367"/>
            <a:ext cx="2736304" cy="20522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4" descr="C:\Users\Zima\Desktop\SAM_0862.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76910" y="4895784"/>
            <a:ext cx="2209889" cy="19622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5" descr="C:\Users\Zima\Desktop\SAM_084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964435" y="4895783"/>
            <a:ext cx="2736304" cy="19622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7" descr="C:\Users\Zima\Desktop\SAM_0617.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910" y="3238367"/>
            <a:ext cx="2209889" cy="16574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018010" y="1292249"/>
            <a:ext cx="2037542" cy="369332"/>
          </a:xfrm>
          <a:prstGeom prst="rect">
            <a:avLst/>
          </a:prstGeom>
        </p:spPr>
        <p:txBody>
          <a:bodyPr wrap="square" rtlCol="0">
            <a:spAutoFit/>
          </a:bodyPr>
          <a:lstStyle/>
          <a:p>
            <a:r>
              <a:rPr lang="en-US" dirty="0" err="1" smtClean="0">
                <a:solidFill>
                  <a:schemeClr val="accent1"/>
                </a:solidFill>
              </a:rPr>
              <a:t>Santorini,Barca</a:t>
            </a:r>
            <a:endParaRPr lang="ru-RU" dirty="0">
              <a:solidFill>
                <a:schemeClr val="accent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572408" y="357352"/>
            <a:ext cx="8598907" cy="1320800"/>
          </a:xfrm>
        </p:spPr>
        <p:txBody>
          <a:bodyPr/>
          <a:lstStyle/>
          <a:p>
            <a:r>
              <a:rPr sz="4800" dirty="0">
                <a:uFillTx/>
                <a:latin typeface="Trebuchet MS" charset="0"/>
              </a:rPr>
              <a:t>Useful advice for </a:t>
            </a:r>
            <a:r>
              <a:rPr sz="4800" dirty="0" err="1" smtClean="0">
                <a:uFillTx/>
                <a:latin typeface="Trebuchet MS" charset="0"/>
              </a:rPr>
              <a:t>travel</a:t>
            </a:r>
            <a:r>
              <a:rPr lang="en-US" sz="4800" dirty="0" err="1" smtClean="0">
                <a:uFillTx/>
                <a:latin typeface="Trebuchet MS" charset="0"/>
              </a:rPr>
              <a:t>l</a:t>
            </a:r>
            <a:r>
              <a:rPr sz="4800" dirty="0" err="1" smtClean="0">
                <a:uFillTx/>
                <a:latin typeface="Trebuchet MS" charset="0"/>
              </a:rPr>
              <a:t>ers</a:t>
            </a:r>
            <a:endParaRPr sz="4800" dirty="0">
              <a:uFillTx/>
              <a:latin typeface="Trebuchet MS" charset="0"/>
            </a:endParaRPr>
          </a:p>
        </p:txBody>
      </p:sp>
      <p:sp>
        <p:nvSpPr>
          <p:cNvPr id="3" name="Shape 4294967295"/>
          <p:cNvSpPr>
            <a:spLocks noGrp="1"/>
          </p:cNvSpPr>
          <p:nvPr>
            <p:ph idx="1"/>
          </p:nvPr>
        </p:nvSpPr>
        <p:spPr>
          <a:xfrm>
            <a:off x="677511" y="1614052"/>
            <a:ext cx="8598907" cy="4439018"/>
          </a:xfrm>
        </p:spPr>
        <p:txBody>
          <a:bodyPr>
            <a:normAutofit fontScale="92500" lnSpcReduction="20000"/>
          </a:bodyPr>
          <a:lstStyle/>
          <a:p>
            <a:pPr lvl="0" algn="just"/>
            <a:r>
              <a:rPr lang="en-US" dirty="0" smtClean="0">
                <a:solidFill>
                  <a:srgbClr val="51C2A9"/>
                </a:solidFill>
              </a:rPr>
              <a:t>In order to pay less while travelling, here are some useful tips.</a:t>
            </a:r>
            <a:br>
              <a:rPr lang="en-US" dirty="0" smtClean="0">
                <a:solidFill>
                  <a:srgbClr val="51C2A9"/>
                </a:solidFill>
              </a:rPr>
            </a:br>
            <a:r>
              <a:rPr lang="en-US" dirty="0" smtClean="0">
                <a:solidFill>
                  <a:srgbClr val="51C2A9"/>
                </a:solidFill>
              </a:rPr>
              <a:t>Accommodation:</a:t>
            </a:r>
            <a:br>
              <a:rPr lang="en-US" dirty="0" smtClean="0">
                <a:solidFill>
                  <a:srgbClr val="51C2A9"/>
                </a:solidFill>
              </a:rPr>
            </a:br>
            <a:r>
              <a:rPr lang="en-US" b="1" dirty="0" err="1">
                <a:solidFill>
                  <a:srgbClr val="51C2A9"/>
                </a:solidFill>
              </a:rPr>
              <a:t>Couchsurfing</a:t>
            </a:r>
            <a:r>
              <a:rPr lang="en-US" dirty="0">
                <a:solidFill>
                  <a:srgbClr val="51C2A9"/>
                </a:solidFill>
              </a:rPr>
              <a:t>. One of the biggest guest networks (exists in the form of on-line service). Brings together more than 6 million people in 246 countries. </a:t>
            </a:r>
            <a:r>
              <a:rPr lang="en-US" dirty="0" err="1">
                <a:solidFill>
                  <a:srgbClr val="51C2A9"/>
                </a:solidFill>
              </a:rPr>
              <a:t>Couchsurfing</a:t>
            </a:r>
            <a:r>
              <a:rPr lang="en-US" dirty="0">
                <a:solidFill>
                  <a:srgbClr val="51C2A9"/>
                </a:solidFill>
              </a:rPr>
              <a:t> International Inc. is a Delaware C corporation based in San Francisco that offers </a:t>
            </a:r>
            <a:r>
              <a:rPr lang="en-US" dirty="0" smtClean="0">
                <a:solidFill>
                  <a:srgbClr val="51C2A9"/>
                </a:solidFill>
              </a:rPr>
              <a:t>its </a:t>
            </a:r>
            <a:r>
              <a:rPr lang="en-US" dirty="0">
                <a:solidFill>
                  <a:srgbClr val="51C2A9"/>
                </a:solidFill>
              </a:rPr>
              <a:t>users hospitality exchange and </a:t>
            </a:r>
            <a:r>
              <a:rPr lang="en-US" dirty="0" smtClean="0">
                <a:solidFill>
                  <a:srgbClr val="51C2A9"/>
                </a:solidFill>
              </a:rPr>
              <a:t>free social </a:t>
            </a:r>
            <a:r>
              <a:rPr lang="en-US" dirty="0">
                <a:solidFill>
                  <a:srgbClr val="51C2A9"/>
                </a:solidFill>
              </a:rPr>
              <a:t>networking services. </a:t>
            </a:r>
            <a:r>
              <a:rPr lang="en-US" u="sng" dirty="0">
                <a:solidFill>
                  <a:srgbClr val="51C2A9"/>
                </a:solidFill>
                <a:hlinkClick r:id="rId2"/>
              </a:rPr>
              <a:t>https://www.couchsurfing.org/</a:t>
            </a:r>
            <a:endParaRPr lang="ru-RU" dirty="0">
              <a:solidFill>
                <a:srgbClr val="51C2A9"/>
              </a:solidFill>
            </a:endParaRPr>
          </a:p>
          <a:p>
            <a:pPr lvl="0" algn="just"/>
            <a:r>
              <a:rPr lang="en-US" b="1" dirty="0">
                <a:solidFill>
                  <a:srgbClr val="51C2A9"/>
                </a:solidFill>
              </a:rPr>
              <a:t>Youth Hostel.</a:t>
            </a:r>
            <a:r>
              <a:rPr lang="en-US" dirty="0">
                <a:solidFill>
                  <a:srgbClr val="51C2A9"/>
                </a:solidFill>
              </a:rPr>
              <a:t> Hostels provide budget-oriented, sociable accommodation where guests can rent a bed, usually a bunk bed, in a dormitory and share a bathroom, lounge and sometimes a kitchen. Rooms can be mixed or single-sex, although private rooms may also be available. It’s cheap, but in some cities (like Paris) it can be too expensive.</a:t>
            </a:r>
            <a:endParaRPr lang="ru-RU" dirty="0">
              <a:solidFill>
                <a:srgbClr val="51C2A9"/>
              </a:solidFill>
            </a:endParaRPr>
          </a:p>
          <a:p>
            <a:pPr lvl="0" algn="just"/>
            <a:r>
              <a:rPr lang="en-US" b="1" dirty="0">
                <a:solidFill>
                  <a:srgbClr val="51C2A9"/>
                </a:solidFill>
              </a:rPr>
              <a:t>B&amp;B</a:t>
            </a:r>
            <a:r>
              <a:rPr lang="en-US" dirty="0">
                <a:solidFill>
                  <a:srgbClr val="51C2A9"/>
                </a:solidFill>
              </a:rPr>
              <a:t>.A bed and breakfast (or B&amp;B) is a small lodging establishment that offers overnight accommodation and breakfast, but usually does not offer other meals. Since the 1980s, the meaning of the term has also extended to include accommodations that are also known as "self-catering" establishments. Typically, bed and breakfasts are private homes with fewer than 10 bedrooms available for commercial use. </a:t>
            </a:r>
            <a:r>
              <a:rPr lang="en-US" u="sng" dirty="0">
                <a:solidFill>
                  <a:srgbClr val="51C2A9"/>
                </a:solidFill>
                <a:hlinkClick r:id="rId3"/>
              </a:rPr>
              <a:t>http://www.bedandbreakfast.com</a:t>
            </a:r>
            <a:r>
              <a:rPr lang="en-US" u="sng" dirty="0" smtClean="0">
                <a:solidFill>
                  <a:srgbClr val="51C2A9"/>
                </a:solidFill>
                <a:hlinkClick r:id="rId3"/>
              </a:rPr>
              <a:t>/</a:t>
            </a:r>
            <a:endParaRPr lang="ru-RU" dirty="0">
              <a:solidFill>
                <a:srgbClr val="51C2A9"/>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Объект 2"/>
          <p:cNvSpPr>
            <a:spLocks noGrp="1"/>
          </p:cNvSpPr>
          <p:nvPr>
            <p:ph idx="1"/>
          </p:nvPr>
        </p:nvSpPr>
        <p:spPr>
          <a:xfrm>
            <a:off x="10676586" y="5241701"/>
            <a:ext cx="325601" cy="291891"/>
          </a:xfrm>
        </p:spPr>
        <p:txBody>
          <a:bodyPr>
            <a:normAutofit fontScale="85000" lnSpcReduction="20000"/>
          </a:bodyPr>
          <a:lstStyle/>
          <a:p>
            <a:pPr marL="0" indent="0">
              <a:buNone/>
            </a:pPr>
            <a:r>
              <a:rPr lang="en-US" dirty="0" smtClean="0"/>
              <a:t>   </a:t>
            </a:r>
            <a:endParaRPr lang="ru-RU" dirty="0"/>
          </a:p>
        </p:txBody>
      </p:sp>
      <p:pic>
        <p:nvPicPr>
          <p:cNvPr id="4098" name="Picture 2" descr="E:\120416_r22067_p465.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0"/>
            <a:ext cx="6658544" cy="306815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E:\dreamstime_m_23432154-1024x49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6820" y="3068155"/>
            <a:ext cx="7843399" cy="37914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71610" y="2419137"/>
            <a:ext cx="3053985" cy="646331"/>
          </a:xfrm>
          <a:prstGeom prst="rect">
            <a:avLst/>
          </a:prstGeom>
        </p:spPr>
        <p:txBody>
          <a:bodyPr wrap="square" rtlCol="0">
            <a:spAutoFit/>
          </a:bodyPr>
          <a:lstStyle/>
          <a:p>
            <a:r>
              <a:rPr lang="ru-RU" sz="3600" dirty="0" err="1" smtClean="0">
                <a:solidFill>
                  <a:srgbClr val="51A6C2"/>
                </a:solidFill>
              </a:rPr>
              <a:t>Couchsurfing</a:t>
            </a:r>
            <a:endParaRPr lang="ru-RU" sz="3600" dirty="0">
              <a:solidFill>
                <a:srgbClr val="51A6C2"/>
              </a:solidFill>
            </a:endParaRPr>
          </a:p>
        </p:txBody>
      </p:sp>
    </p:spTree>
    <p:extLst>
      <p:ext uri="{BB962C8B-B14F-4D97-AF65-F5344CB8AC3E}">
        <p14:creationId xmlns:p14="http://schemas.microsoft.com/office/powerpoint/2010/main" val="1234890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par>
                                <p:cTn id="8" presetID="10" presetClass="entr" presetSubtype="0"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fade">
                                      <p:cBhvr>
                                        <p:cTn id="10"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94967295"/>
          <p:cNvSpPr txBox="1">
            <a:spLocks/>
          </p:cNvSpPr>
          <p:nvPr/>
        </p:nvSpPr>
        <p:spPr>
          <a:xfrm>
            <a:off x="-1405702" y="309916"/>
            <a:ext cx="9582751" cy="1595546"/>
          </a:xfrm>
          <a:prstGeom prst="rect">
            <a:avLst/>
          </a:prstGeom>
        </p:spPr>
        <p:txBody>
          <a:bodyPr anchor="t"/>
          <a:lstStyle/>
          <a:p>
            <a:pPr algn="ctr"/>
            <a:r>
              <a:rPr sz="4800" dirty="0">
                <a:solidFill>
                  <a:schemeClr val="accent1"/>
                </a:solidFill>
                <a:uFillTx/>
                <a:latin typeface="Trebuchet MS" charset="0"/>
              </a:rPr>
              <a:t>Why people travel</a:t>
            </a:r>
          </a:p>
        </p:txBody>
      </p:sp>
      <p:sp>
        <p:nvSpPr>
          <p:cNvPr id="3" name="Shape 4294967295"/>
          <p:cNvSpPr>
            <a:spLocks noGrp="1"/>
          </p:cNvSpPr>
          <p:nvPr>
            <p:ph idx="1"/>
          </p:nvPr>
        </p:nvSpPr>
        <p:spPr>
          <a:xfrm>
            <a:off x="4042224" y="1742897"/>
            <a:ext cx="6026854" cy="4673762"/>
          </a:xfrm>
        </p:spPr>
        <p:txBody>
          <a:bodyPr>
            <a:normAutofit/>
          </a:bodyPr>
          <a:lstStyle/>
          <a:p>
            <a:pPr>
              <a:buFont typeface="Courier New"/>
              <a:buChar char="o"/>
            </a:pPr>
            <a:r>
              <a:rPr lang="en-US" sz="3500" dirty="0" smtClean="0">
                <a:solidFill>
                  <a:schemeClr val="accent2"/>
                </a:solidFill>
                <a:latin typeface="Helvetica" charset="0"/>
              </a:rPr>
              <a:t>to </a:t>
            </a:r>
            <a:r>
              <a:rPr lang="en-US" sz="3500" dirty="0">
                <a:solidFill>
                  <a:schemeClr val="accent2"/>
                </a:solidFill>
                <a:latin typeface="Helvetica" charset="0"/>
              </a:rPr>
              <a:t>challenge </a:t>
            </a:r>
            <a:r>
              <a:rPr lang="en-US" sz="3500" dirty="0" smtClean="0">
                <a:solidFill>
                  <a:schemeClr val="accent2"/>
                </a:solidFill>
                <a:latin typeface="Helvetica" charset="0"/>
              </a:rPr>
              <a:t>yourself</a:t>
            </a:r>
            <a:endParaRPr lang="en-US" sz="3500" dirty="0">
              <a:solidFill>
                <a:schemeClr val="accent2"/>
              </a:solidFill>
              <a:latin typeface="Helvetica" charset="0"/>
            </a:endParaRPr>
          </a:p>
          <a:p>
            <a:pPr>
              <a:buFont typeface="Courier New"/>
              <a:buChar char="o"/>
            </a:pPr>
            <a:r>
              <a:rPr lang="en-US" sz="3500" dirty="0" smtClean="0">
                <a:solidFill>
                  <a:schemeClr val="accent2"/>
                </a:solidFill>
                <a:latin typeface="Helvetica" charset="0"/>
              </a:rPr>
              <a:t>to </a:t>
            </a:r>
            <a:r>
              <a:rPr lang="en-US" sz="3500" dirty="0">
                <a:solidFill>
                  <a:schemeClr val="accent2"/>
                </a:solidFill>
                <a:latin typeface="Helvetica" charset="0"/>
              </a:rPr>
              <a:t>party or just to have </a:t>
            </a:r>
            <a:r>
              <a:rPr lang="en-US" sz="3500" dirty="0" smtClean="0">
                <a:solidFill>
                  <a:schemeClr val="accent2"/>
                </a:solidFill>
                <a:latin typeface="Helvetica" charset="0"/>
              </a:rPr>
              <a:t>fun </a:t>
            </a:r>
          </a:p>
          <a:p>
            <a:pPr>
              <a:buFont typeface="Courier New"/>
              <a:buChar char="o"/>
            </a:pPr>
            <a:r>
              <a:rPr lang="en-US" sz="3500" dirty="0" smtClean="0">
                <a:solidFill>
                  <a:schemeClr val="accent2"/>
                </a:solidFill>
                <a:latin typeface="Helvetica" charset="0"/>
              </a:rPr>
              <a:t>to enjoy </a:t>
            </a:r>
            <a:r>
              <a:rPr lang="en-US" sz="3500" dirty="0">
                <a:solidFill>
                  <a:schemeClr val="accent2"/>
                </a:solidFill>
                <a:latin typeface="Helvetica" charset="0"/>
              </a:rPr>
              <a:t>new </a:t>
            </a:r>
            <a:r>
              <a:rPr lang="en-US" sz="3500" dirty="0" smtClean="0">
                <a:solidFill>
                  <a:schemeClr val="accent2"/>
                </a:solidFill>
                <a:latin typeface="Helvetica" charset="0"/>
              </a:rPr>
              <a:t>experiences</a:t>
            </a:r>
            <a:endParaRPr lang="en-US" sz="3500" dirty="0">
              <a:solidFill>
                <a:schemeClr val="accent2"/>
              </a:solidFill>
              <a:latin typeface="Helvetica" charset="0"/>
            </a:endParaRPr>
          </a:p>
          <a:p>
            <a:pPr>
              <a:buFont typeface="Courier New"/>
              <a:buChar char="o"/>
            </a:pPr>
            <a:r>
              <a:rPr lang="en-US" sz="3500" dirty="0" smtClean="0">
                <a:solidFill>
                  <a:schemeClr val="accent2"/>
                </a:solidFill>
                <a:latin typeface="Helvetica" charset="0"/>
              </a:rPr>
              <a:t>to </a:t>
            </a:r>
            <a:r>
              <a:rPr lang="en-US" sz="3500" dirty="0">
                <a:solidFill>
                  <a:schemeClr val="accent2"/>
                </a:solidFill>
                <a:latin typeface="Helvetica" charset="0"/>
              </a:rPr>
              <a:t>learn a new </a:t>
            </a:r>
            <a:r>
              <a:rPr lang="en-US" sz="3500" dirty="0" smtClean="0">
                <a:solidFill>
                  <a:schemeClr val="accent2"/>
                </a:solidFill>
                <a:latin typeface="Helvetica" charset="0"/>
              </a:rPr>
              <a:t>language</a:t>
            </a:r>
            <a:endParaRPr lang="en-US" sz="3500" dirty="0">
              <a:solidFill>
                <a:schemeClr val="accent2"/>
              </a:solidFill>
              <a:latin typeface="Helvetica" charset="0"/>
            </a:endParaRPr>
          </a:p>
          <a:p>
            <a:pPr>
              <a:buFont typeface="Courier New"/>
              <a:buChar char="o"/>
            </a:pPr>
            <a:r>
              <a:rPr lang="en-US" sz="3500" dirty="0" smtClean="0">
                <a:solidFill>
                  <a:schemeClr val="accent2"/>
                </a:solidFill>
                <a:latin typeface="Helvetica" charset="0"/>
              </a:rPr>
              <a:t>to </a:t>
            </a:r>
            <a:r>
              <a:rPr lang="en-US" sz="3500" dirty="0">
                <a:solidFill>
                  <a:schemeClr val="accent2"/>
                </a:solidFill>
                <a:latin typeface="Helvetica" charset="0"/>
              </a:rPr>
              <a:t>experience new </a:t>
            </a:r>
            <a:r>
              <a:rPr lang="en-US" sz="3500" dirty="0" smtClean="0">
                <a:solidFill>
                  <a:schemeClr val="accent2"/>
                </a:solidFill>
                <a:latin typeface="Helvetica" charset="0"/>
              </a:rPr>
              <a:t>cultures </a:t>
            </a:r>
            <a:endParaRPr lang="en-US" sz="3500" dirty="0">
              <a:solidFill>
                <a:schemeClr val="accent2"/>
              </a:solidFill>
              <a:latin typeface="Helvetica" charset="0"/>
            </a:endParaRPr>
          </a:p>
          <a:p>
            <a:pPr>
              <a:buFont typeface="Courier New"/>
              <a:buChar char="o"/>
            </a:pPr>
            <a:r>
              <a:rPr lang="en-US" sz="3500" dirty="0" smtClean="0">
                <a:solidFill>
                  <a:schemeClr val="accent2"/>
                </a:solidFill>
                <a:latin typeface="Helvetica" charset="0"/>
              </a:rPr>
              <a:t>to </a:t>
            </a:r>
            <a:r>
              <a:rPr lang="en-US" sz="3500" dirty="0">
                <a:solidFill>
                  <a:schemeClr val="accent2"/>
                </a:solidFill>
                <a:latin typeface="Helvetica" charset="0"/>
              </a:rPr>
              <a:t>see new </a:t>
            </a:r>
            <a:r>
              <a:rPr lang="en-US" sz="3500" dirty="0" smtClean="0">
                <a:solidFill>
                  <a:schemeClr val="accent2"/>
                </a:solidFill>
                <a:latin typeface="Helvetica" charset="0"/>
              </a:rPr>
              <a:t>things</a:t>
            </a:r>
            <a:endParaRPr lang="en-US" sz="3500" dirty="0">
              <a:solidFill>
                <a:schemeClr val="accent2"/>
              </a:solidFill>
              <a:latin typeface="Helvetica" charset="0"/>
            </a:endParaRPr>
          </a:p>
          <a:p>
            <a:pPr>
              <a:buFont typeface="Courier New"/>
              <a:buChar char="o"/>
            </a:pPr>
            <a:r>
              <a:rPr lang="en-US" sz="3500" dirty="0" smtClean="0">
                <a:solidFill>
                  <a:schemeClr val="accent2"/>
                </a:solidFill>
                <a:latin typeface="Helvetica" charset="0"/>
              </a:rPr>
              <a:t>to </a:t>
            </a:r>
            <a:r>
              <a:rPr lang="en-US" sz="3500" dirty="0">
                <a:solidFill>
                  <a:schemeClr val="accent2"/>
                </a:solidFill>
                <a:latin typeface="Helvetica" charset="0"/>
              </a:rPr>
              <a:t>eat new </a:t>
            </a:r>
            <a:r>
              <a:rPr lang="en-US" sz="3500" dirty="0" smtClean="0">
                <a:solidFill>
                  <a:schemeClr val="accent2"/>
                </a:solidFill>
                <a:latin typeface="Helvetica" charset="0"/>
              </a:rPr>
              <a:t>food</a:t>
            </a:r>
            <a:endParaRPr lang="en-US" sz="3500" dirty="0">
              <a:solidFill>
                <a:schemeClr val="accent2"/>
              </a:solidFill>
              <a:latin typeface="Helvetica" charset="0"/>
            </a:endParaRPr>
          </a:p>
          <a:p>
            <a:endParaRPr dirty="0"/>
          </a:p>
        </p:txBody>
      </p:sp>
      <p:pic>
        <p:nvPicPr>
          <p:cNvPr id="4" name="Изображение 3"/>
          <p:cNvPicPr/>
          <p:nvPr/>
        </p:nvPicPr>
        <p:blipFill>
          <a:blip r:embed="rId2" cstate="email">
            <a:extLst>
              <a:ext uri="{28A0092B-C50C-407E-A947-70E740481C1C}">
                <a14:useLocalDpi xmlns:a14="http://schemas.microsoft.com/office/drawing/2010/main"/>
              </a:ext>
            </a:extLst>
          </a:blip>
          <a:stretch>
            <a:fillRect/>
          </a:stretch>
        </p:blipFill>
        <p:spPr>
          <a:xfrm>
            <a:off x="736261" y="1655248"/>
            <a:ext cx="3153102" cy="4729655"/>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1000"/>
                                        <p:tgtEl>
                                          <p:spTgt spid="3">
                                            <p:txEl>
                                              <p:pRg st="1" end="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Объект 2"/>
          <p:cNvSpPr>
            <a:spLocks noGrp="1"/>
          </p:cNvSpPr>
          <p:nvPr>
            <p:ph idx="1"/>
          </p:nvPr>
        </p:nvSpPr>
        <p:spPr>
          <a:xfrm>
            <a:off x="677511" y="2160591"/>
            <a:ext cx="8598907" cy="1175038"/>
          </a:xfrm>
        </p:spPr>
        <p:txBody>
          <a:bodyPr>
            <a:normAutofit/>
          </a:bodyPr>
          <a:lstStyle/>
          <a:p>
            <a:pPr marL="0" indent="0">
              <a:buNone/>
            </a:pPr>
            <a:r>
              <a:rPr lang="en-US" sz="2800" dirty="0"/>
              <a:t> </a:t>
            </a:r>
            <a:r>
              <a:rPr lang="en-US" sz="2800" dirty="0" smtClean="0"/>
              <a:t>   </a:t>
            </a:r>
            <a:endParaRPr lang="ru-RU" sz="2800" dirty="0"/>
          </a:p>
        </p:txBody>
      </p:sp>
      <p:pic>
        <p:nvPicPr>
          <p:cNvPr id="3074" name="Picture 2" descr="E:\5161504.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
            <a:ext cx="6903076" cy="5177307"/>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67ecdb9c5b59edc29b4eb299d67da5f7.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07272" y="0"/>
            <a:ext cx="6897998" cy="517730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84868" y="5653825"/>
            <a:ext cx="4610636" cy="830997"/>
          </a:xfrm>
          <a:prstGeom prst="rect">
            <a:avLst/>
          </a:prstGeom>
        </p:spPr>
        <p:txBody>
          <a:bodyPr wrap="square" rtlCol="0">
            <a:spAutoFit/>
          </a:bodyPr>
          <a:lstStyle/>
          <a:p>
            <a:r>
              <a:rPr lang="en-US" sz="4800" b="1" dirty="0">
                <a:solidFill>
                  <a:srgbClr val="51A6C2"/>
                </a:solidFill>
              </a:rPr>
              <a:t>Youth Hostel</a:t>
            </a:r>
            <a:endParaRPr lang="ru-RU" sz="4800" dirty="0">
              <a:solidFill>
                <a:srgbClr val="51A6C2"/>
              </a:solidFill>
            </a:endParaRPr>
          </a:p>
        </p:txBody>
      </p:sp>
    </p:spTree>
    <p:extLst>
      <p:ext uri="{BB962C8B-B14F-4D97-AF65-F5344CB8AC3E}">
        <p14:creationId xmlns:p14="http://schemas.microsoft.com/office/powerpoint/2010/main" val="1321109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10" presetClass="entr" presetSubtype="0"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fade">
                                      <p:cBhvr>
                                        <p:cTn id="10" dur="500"/>
                                        <p:tgtEl>
                                          <p:spTgt spid="3075"/>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Объект 2"/>
          <p:cNvSpPr>
            <a:spLocks noGrp="1"/>
          </p:cNvSpPr>
          <p:nvPr>
            <p:ph idx="1"/>
          </p:nvPr>
        </p:nvSpPr>
        <p:spPr/>
        <p:txBody>
          <a:bodyPr/>
          <a:lstStyle/>
          <a:p>
            <a:pPr marL="0" indent="0">
              <a:buNone/>
            </a:pPr>
            <a:r>
              <a:rPr lang="en-US" dirty="0" smtClean="0"/>
              <a:t>  </a:t>
            </a:r>
            <a:endParaRPr lang="ru-RU" dirty="0"/>
          </a:p>
        </p:txBody>
      </p:sp>
      <p:pic>
        <p:nvPicPr>
          <p:cNvPr id="2051" name="Picture 3" descr="E:\2013-11-23_01_Hotel-BB-BB-Bed-and-Breakfast-Padova-Accomodation-Padua-Italy-370x246.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0"/>
            <a:ext cx="6954068" cy="46235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91654" y="5221388"/>
            <a:ext cx="8873546" cy="769441"/>
          </a:xfrm>
          <a:prstGeom prst="rect">
            <a:avLst/>
          </a:prstGeom>
        </p:spPr>
        <p:txBody>
          <a:bodyPr wrap="square" rtlCol="0">
            <a:spAutoFit/>
          </a:bodyPr>
          <a:lstStyle/>
          <a:p>
            <a:r>
              <a:rPr lang="en-US" sz="4400" b="1" dirty="0" smtClean="0">
                <a:solidFill>
                  <a:srgbClr val="51A6C2"/>
                </a:solidFill>
              </a:rPr>
              <a:t>B&amp;B</a:t>
            </a:r>
            <a:r>
              <a:rPr lang="en-US" sz="4400" dirty="0" smtClean="0">
                <a:solidFill>
                  <a:srgbClr val="51A6C2"/>
                </a:solidFill>
              </a:rPr>
              <a:t>. Bed </a:t>
            </a:r>
            <a:r>
              <a:rPr lang="en-US" sz="4400" dirty="0">
                <a:solidFill>
                  <a:srgbClr val="51A6C2"/>
                </a:solidFill>
              </a:rPr>
              <a:t>and </a:t>
            </a:r>
            <a:r>
              <a:rPr lang="en-US" sz="4400" dirty="0" smtClean="0">
                <a:solidFill>
                  <a:srgbClr val="51A6C2"/>
                </a:solidFill>
              </a:rPr>
              <a:t>breakfast</a:t>
            </a:r>
            <a:endParaRPr lang="ru-RU" sz="4400" dirty="0">
              <a:solidFill>
                <a:srgbClr val="51A6C2"/>
              </a:solidFill>
            </a:endParaRPr>
          </a:p>
        </p:txBody>
      </p:sp>
      <p:pic>
        <p:nvPicPr>
          <p:cNvPr id="2050" name="Picture 2" descr="E:\breakfast_ezjyzz38.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028427" y="-1"/>
            <a:ext cx="6163573" cy="462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540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fade">
                                      <p:cBhvr>
                                        <p:cTn id="13"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p:nvPr/>
        </p:nvPicPr>
        <p:blipFill rotWithShape="1">
          <a:blip r:embed="rId2" cstate="email">
            <a:extLst>
              <a:ext uri="{28A0092B-C50C-407E-A947-70E740481C1C}">
                <a14:useLocalDpi xmlns:a14="http://schemas.microsoft.com/office/drawing/2010/main"/>
              </a:ext>
            </a:extLst>
          </a:blip>
          <a:srcRect/>
          <a:stretch/>
        </p:blipFill>
        <p:spPr>
          <a:xfrm>
            <a:off x="5331705" y="4633622"/>
            <a:ext cx="7058109" cy="2224378"/>
          </a:xfrm>
          <a:prstGeom prst="rect">
            <a:avLst/>
          </a:prstGeom>
        </p:spPr>
      </p:pic>
      <p:sp>
        <p:nvSpPr>
          <p:cNvPr id="2" name="Содержимое 4294967295"/>
          <p:cNvSpPr>
            <a:spLocks noGrp="1"/>
          </p:cNvSpPr>
          <p:nvPr>
            <p:ph type="title"/>
          </p:nvPr>
        </p:nvSpPr>
        <p:spPr>
          <a:xfrm>
            <a:off x="572408" y="357352"/>
            <a:ext cx="8598907" cy="1320800"/>
          </a:xfrm>
        </p:spPr>
        <p:txBody>
          <a:bodyPr/>
          <a:lstStyle/>
          <a:p>
            <a:r>
              <a:rPr lang="en-US" sz="4800" dirty="0" smtClean="0">
                <a:solidFill>
                  <a:srgbClr val="51A6C2"/>
                </a:solidFill>
                <a:latin typeface="Trebuchet MS" charset="0"/>
              </a:rPr>
              <a:t>     A</a:t>
            </a:r>
            <a:r>
              <a:rPr sz="4800" dirty="0" smtClean="0">
                <a:solidFill>
                  <a:srgbClr val="51A6C2"/>
                </a:solidFill>
                <a:uFillTx/>
                <a:latin typeface="Trebuchet MS" charset="0"/>
              </a:rPr>
              <a:t>dvice </a:t>
            </a:r>
            <a:r>
              <a:rPr sz="4800" dirty="0">
                <a:solidFill>
                  <a:srgbClr val="51A6C2"/>
                </a:solidFill>
                <a:uFillTx/>
                <a:latin typeface="Trebuchet MS" charset="0"/>
              </a:rPr>
              <a:t>for </a:t>
            </a:r>
            <a:r>
              <a:rPr sz="4800" dirty="0" err="1" smtClean="0">
                <a:solidFill>
                  <a:srgbClr val="51A6C2"/>
                </a:solidFill>
                <a:uFillTx/>
                <a:latin typeface="Trebuchet MS" charset="0"/>
              </a:rPr>
              <a:t>travel</a:t>
            </a:r>
            <a:r>
              <a:rPr lang="en-US" sz="4800" dirty="0" err="1" smtClean="0">
                <a:solidFill>
                  <a:srgbClr val="51A6C2"/>
                </a:solidFill>
                <a:uFillTx/>
                <a:latin typeface="Trebuchet MS" charset="0"/>
              </a:rPr>
              <a:t>l</a:t>
            </a:r>
            <a:r>
              <a:rPr sz="4800" dirty="0" err="1" smtClean="0">
                <a:solidFill>
                  <a:srgbClr val="51A6C2"/>
                </a:solidFill>
                <a:uFillTx/>
                <a:latin typeface="Trebuchet MS" charset="0"/>
              </a:rPr>
              <a:t>ers</a:t>
            </a:r>
            <a:endParaRPr sz="4800" dirty="0">
              <a:solidFill>
                <a:srgbClr val="51A6C2"/>
              </a:solidFill>
              <a:uFillTx/>
              <a:latin typeface="Trebuchet MS" charset="0"/>
            </a:endParaRPr>
          </a:p>
        </p:txBody>
      </p:sp>
      <p:sp>
        <p:nvSpPr>
          <p:cNvPr id="3" name="Shape 4294967295"/>
          <p:cNvSpPr>
            <a:spLocks noGrp="1"/>
          </p:cNvSpPr>
          <p:nvPr>
            <p:ph idx="1"/>
          </p:nvPr>
        </p:nvSpPr>
        <p:spPr>
          <a:xfrm>
            <a:off x="570557" y="1450532"/>
            <a:ext cx="8080122" cy="4439018"/>
          </a:xfrm>
        </p:spPr>
        <p:txBody>
          <a:bodyPr>
            <a:normAutofit/>
          </a:bodyPr>
          <a:lstStyle/>
          <a:p>
            <a:pPr lvl="0"/>
            <a:r>
              <a:rPr lang="en-US" b="1" dirty="0" smtClean="0">
                <a:solidFill>
                  <a:srgbClr val="51C2A9"/>
                </a:solidFill>
              </a:rPr>
              <a:t>Transport:</a:t>
            </a:r>
            <a:br>
              <a:rPr lang="en-US" b="1" dirty="0" smtClean="0">
                <a:solidFill>
                  <a:srgbClr val="51C2A9"/>
                </a:solidFill>
              </a:rPr>
            </a:br>
            <a:r>
              <a:rPr lang="en-US" b="1" dirty="0" smtClean="0">
                <a:solidFill>
                  <a:srgbClr val="51C2A9"/>
                </a:solidFill>
              </a:rPr>
              <a:t>Hitch-hiking</a:t>
            </a:r>
            <a:r>
              <a:rPr lang="en-US" b="1" dirty="0">
                <a:solidFill>
                  <a:srgbClr val="51C2A9"/>
                </a:solidFill>
              </a:rPr>
              <a:t>. </a:t>
            </a:r>
            <a:r>
              <a:rPr lang="en-US" dirty="0">
                <a:solidFill>
                  <a:srgbClr val="51C2A9"/>
                </a:solidFill>
              </a:rPr>
              <a:t>Hitchhiking (also known as thumbing or hitching) is a means of transportation that is gained by asking people, usually strangers, for a ride in their automobile or other road vehicle. </a:t>
            </a:r>
            <a:r>
              <a:rPr lang="en-US" dirty="0" smtClean="0">
                <a:solidFill>
                  <a:srgbClr val="51C2A9"/>
                </a:solidFill>
              </a:rPr>
              <a:t>A </a:t>
            </a:r>
            <a:r>
              <a:rPr lang="en-US" dirty="0">
                <a:solidFill>
                  <a:srgbClr val="51C2A9"/>
                </a:solidFill>
              </a:rPr>
              <a:t>ride is usually, but not always, free. If the hitchhiker wishes to indicate that they need a ride, they may simply make a physical gesture or display a written sign. In North America and the United Kingdom, the gesture involves extending the hitchhiker's arm toward the road and sticking the thumb of their outstretched hand upward with the hand closed. In other parts of the world, it is more common to use a gesture where the index finger is pointed at the road</a:t>
            </a:r>
            <a:r>
              <a:rPr lang="en-US" dirty="0" smtClean="0">
                <a:solidFill>
                  <a:srgbClr val="51C2A9"/>
                </a:solidFill>
              </a:rPr>
              <a:t>.</a:t>
            </a:r>
            <a:endParaRPr lang="ru-RU" dirty="0">
              <a:solidFill>
                <a:srgbClr val="51C2A9"/>
              </a:solidFill>
            </a:endParaRPr>
          </a:p>
        </p:txBody>
      </p:sp>
      <p:sp>
        <p:nvSpPr>
          <p:cNvPr id="6" name="TextBox 5"/>
          <p:cNvSpPr txBox="1"/>
          <p:nvPr/>
        </p:nvSpPr>
        <p:spPr>
          <a:xfrm>
            <a:off x="677296" y="4844230"/>
            <a:ext cx="4437529" cy="1200329"/>
          </a:xfrm>
          <a:prstGeom prst="rect">
            <a:avLst/>
          </a:prstGeom>
        </p:spPr>
        <p:txBody>
          <a:bodyPr wrap="square" rtlCol="0">
            <a:spAutoFit/>
          </a:bodyPr>
          <a:lstStyle/>
          <a:p>
            <a:pPr marL="285750" lvl="0" indent="-285750">
              <a:buFont typeface="Wingdings" panose="05000000000000000000" pitchFamily="2" charset="2"/>
              <a:buChar char="ü"/>
            </a:pPr>
            <a:r>
              <a:rPr lang="en-US" b="1" dirty="0" smtClean="0">
                <a:solidFill>
                  <a:schemeClr val="accent2"/>
                </a:solidFill>
              </a:rPr>
              <a:t>It </a:t>
            </a:r>
            <a:r>
              <a:rPr lang="en-US" dirty="0" smtClean="0">
                <a:solidFill>
                  <a:schemeClr val="accent2"/>
                </a:solidFill>
              </a:rPr>
              <a:t>is a nice idea to travel by car with a caravan. You can rent a caravan and travel around the world.</a:t>
            </a:r>
            <a:r>
              <a:rPr lang="en-US" b="1" dirty="0" smtClean="0">
                <a:solidFill>
                  <a:schemeClr val="accent2"/>
                </a:solidFill>
              </a:rPr>
              <a:t> </a:t>
            </a:r>
            <a:endParaRPr lang="ru-RU" dirty="0" smtClean="0">
              <a:solidFill>
                <a:schemeClr val="accent2"/>
              </a:solidFill>
            </a:endParaRPr>
          </a:p>
          <a:p>
            <a:endParaRPr lang="ru-RU" dirty="0">
              <a:solidFill>
                <a:schemeClr val="accent2"/>
              </a:solidFill>
            </a:endParaRPr>
          </a:p>
        </p:txBody>
      </p:sp>
    </p:spTree>
    <p:extLst>
      <p:ext uri="{BB962C8B-B14F-4D97-AF65-F5344CB8AC3E}">
        <p14:creationId xmlns:p14="http://schemas.microsoft.com/office/powerpoint/2010/main" val="29701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xEl>
                                              <p:pRg st="0" end="0"/>
                                            </p:txEl>
                                          </p:spTgt>
                                        </p:tgtEl>
                                      </p:cBhvr>
                                    </p:animEffect>
                                    <p:set>
                                      <p:cBhvr>
                                        <p:cTn id="12" dur="1" fill="hold">
                                          <p:stCondLst>
                                            <p:cond delay="499"/>
                                          </p:stCondLst>
                                        </p:cTn>
                                        <p:tgtEl>
                                          <p:spTgt spid="3">
                                            <p:txEl>
                                              <p:pRg st="0" end="0"/>
                                            </p:txEl>
                                          </p:spTgt>
                                        </p:tgtEl>
                                        <p:attrNameLst>
                                          <p:attrName>style.visibility</p:attrName>
                                        </p:attrNameLst>
                                      </p:cBhvr>
                                      <p:to>
                                        <p:strVal val="hidden"/>
                                      </p:to>
                                    </p:se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fade">
                                      <p:cBhvr>
                                        <p:cTn id="2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94967295"/>
          <p:cNvSpPr txBox="1">
            <a:spLocks/>
          </p:cNvSpPr>
          <p:nvPr/>
        </p:nvSpPr>
        <p:spPr>
          <a:xfrm>
            <a:off x="562318" y="-135619"/>
            <a:ext cx="8240111" cy="1627250"/>
          </a:xfrm>
          <a:prstGeom prst="rect">
            <a:avLst/>
          </a:prstGeom>
        </p:spPr>
        <p:txBody>
          <a:bodyPr anchor="ctr"/>
          <a:lstStyle/>
          <a:p>
            <a:pPr algn="l"/>
            <a:r>
              <a:rPr sz="4800" dirty="0">
                <a:solidFill>
                  <a:schemeClr val="accent1"/>
                </a:solidFill>
                <a:uFillTx/>
                <a:latin typeface="Trebuchet MS" charset="0"/>
              </a:rPr>
              <a:t>Ways of </a:t>
            </a:r>
            <a:r>
              <a:rPr sz="4800" dirty="0" smtClean="0">
                <a:solidFill>
                  <a:schemeClr val="accent1"/>
                </a:solidFill>
                <a:uFillTx/>
                <a:latin typeface="Trebuchet MS" charset="0"/>
              </a:rPr>
              <a:t>travel</a:t>
            </a:r>
            <a:r>
              <a:rPr lang="en-US" sz="4800" dirty="0" smtClean="0">
                <a:solidFill>
                  <a:schemeClr val="accent1"/>
                </a:solidFill>
                <a:latin typeface="Trebuchet MS" charset="0"/>
              </a:rPr>
              <a:t>l</a:t>
            </a:r>
            <a:r>
              <a:rPr sz="4800" dirty="0" smtClean="0">
                <a:solidFill>
                  <a:schemeClr val="accent1"/>
                </a:solidFill>
                <a:uFillTx/>
                <a:latin typeface="Trebuchet MS" charset="0"/>
              </a:rPr>
              <a:t>ing</a:t>
            </a:r>
            <a:endParaRPr sz="4800" dirty="0">
              <a:solidFill>
                <a:schemeClr val="accent1"/>
              </a:solidFill>
              <a:uFillTx/>
              <a:latin typeface="Trebuchet MS" charset="0"/>
            </a:endParaRPr>
          </a:p>
        </p:txBody>
      </p:sp>
      <p:sp>
        <p:nvSpPr>
          <p:cNvPr id="3" name="Shape 4294967295"/>
          <p:cNvSpPr>
            <a:spLocks noGrp="1"/>
          </p:cNvSpPr>
          <p:nvPr>
            <p:ph idx="1"/>
          </p:nvPr>
        </p:nvSpPr>
        <p:spPr>
          <a:xfrm flipH="1">
            <a:off x="626878" y="2067951"/>
            <a:ext cx="82575" cy="131642"/>
          </a:xfrm>
        </p:spPr>
        <p:txBody>
          <a:bodyPr>
            <a:normAutofit fontScale="25000" lnSpcReduction="20000"/>
          </a:bodyPr>
          <a:lstStyle/>
          <a:p>
            <a:endParaRPr dirty="0"/>
          </a:p>
        </p:txBody>
      </p:sp>
      <p:pic>
        <p:nvPicPr>
          <p:cNvPr id="5122" name="Picture 2" descr="C:\Users\Oleg\Desktop\цу.jpg"/>
          <p:cNvPicPr>
            <a:picLocks noChangeAspect="1" noChangeArrowheads="1"/>
          </p:cNvPicPr>
          <p:nvPr/>
        </p:nvPicPr>
        <p:blipFill>
          <a:blip r:embed="rId2" cstate="print"/>
          <a:srcRect/>
          <a:stretch>
            <a:fillRect/>
          </a:stretch>
        </p:blipFill>
        <p:spPr bwMode="auto">
          <a:xfrm>
            <a:off x="3110153" y="1645257"/>
            <a:ext cx="2219340" cy="1370331"/>
          </a:xfrm>
          <a:prstGeom prst="rect">
            <a:avLst/>
          </a:prstGeom>
          <a:ln>
            <a:noFill/>
          </a:ln>
          <a:effectLst>
            <a:outerShdw blurRad="190500" algn="tl" rotWithShape="0">
              <a:srgbClr val="000000">
                <a:alpha val="70000"/>
              </a:srgbClr>
            </a:outerShdw>
          </a:effectLst>
        </p:spPr>
      </p:pic>
      <p:pic>
        <p:nvPicPr>
          <p:cNvPr id="5123" name="Picture 3" descr="C:\Users\Oleg\Desktop\у.jp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Lst>
          </a:blip>
          <a:srcRect/>
          <a:stretch>
            <a:fillRect/>
          </a:stretch>
        </p:blipFill>
        <p:spPr bwMode="auto">
          <a:xfrm>
            <a:off x="6129734" y="1636312"/>
            <a:ext cx="1383721" cy="1383721"/>
          </a:xfrm>
          <a:prstGeom prst="rect">
            <a:avLst/>
          </a:prstGeom>
          <a:ln>
            <a:noFill/>
          </a:ln>
          <a:effectLst>
            <a:outerShdw blurRad="190500" algn="tl" rotWithShape="0">
              <a:srgbClr val="000000">
                <a:alpha val="70000"/>
              </a:srgbClr>
            </a:outerShdw>
          </a:effectLst>
        </p:spPr>
      </p:pic>
      <p:pic>
        <p:nvPicPr>
          <p:cNvPr id="5124" name="Picture 4" descr="C:\Users\Oleg\Desktop\цц.jpg"/>
          <p:cNvPicPr>
            <a:picLocks noChangeAspect="1" noChangeArrowheads="1"/>
          </p:cNvPicPr>
          <p:nvPr/>
        </p:nvPicPr>
        <p:blipFill>
          <a:blip r:embed="rId5" cstate="print"/>
          <a:srcRect/>
          <a:stretch>
            <a:fillRect/>
          </a:stretch>
        </p:blipFill>
        <p:spPr bwMode="auto">
          <a:xfrm>
            <a:off x="8225868" y="1618424"/>
            <a:ext cx="2097178" cy="1402330"/>
          </a:xfrm>
          <a:prstGeom prst="rect">
            <a:avLst/>
          </a:prstGeom>
          <a:ln>
            <a:noFill/>
          </a:ln>
          <a:effectLst>
            <a:outerShdw blurRad="190500" algn="tl" rotWithShape="0">
              <a:srgbClr val="000000">
                <a:alpha val="70000"/>
              </a:srgbClr>
            </a:outerShdw>
          </a:effectLst>
        </p:spPr>
      </p:pic>
      <p:sp>
        <p:nvSpPr>
          <p:cNvPr id="7" name="TextBox 6"/>
          <p:cNvSpPr txBox="1"/>
          <p:nvPr/>
        </p:nvSpPr>
        <p:spPr>
          <a:xfrm>
            <a:off x="3647321" y="3135258"/>
            <a:ext cx="1226618" cy="369332"/>
          </a:xfrm>
          <a:prstGeom prst="rect">
            <a:avLst/>
          </a:prstGeom>
        </p:spPr>
        <p:txBody>
          <a:bodyPr wrap="none" rtlCol="0">
            <a:spAutoFit/>
          </a:bodyPr>
          <a:lstStyle/>
          <a:p>
            <a:r>
              <a:rPr lang="en-US" dirty="0" smtClean="0">
                <a:solidFill>
                  <a:schemeClr val="accent2"/>
                </a:solidFill>
              </a:rPr>
              <a:t>By bicycle</a:t>
            </a:r>
            <a:endParaRPr lang="ru-RU" dirty="0">
              <a:solidFill>
                <a:schemeClr val="accent2"/>
              </a:solidFill>
            </a:endParaRPr>
          </a:p>
        </p:txBody>
      </p:sp>
      <p:sp>
        <p:nvSpPr>
          <p:cNvPr id="9" name="TextBox 8"/>
          <p:cNvSpPr txBox="1"/>
          <p:nvPr/>
        </p:nvSpPr>
        <p:spPr>
          <a:xfrm>
            <a:off x="8713582" y="3117369"/>
            <a:ext cx="1345240" cy="369332"/>
          </a:xfrm>
          <a:prstGeom prst="rect">
            <a:avLst/>
          </a:prstGeom>
        </p:spPr>
        <p:txBody>
          <a:bodyPr wrap="none" rtlCol="0">
            <a:spAutoFit/>
          </a:bodyPr>
          <a:lstStyle/>
          <a:p>
            <a:r>
              <a:rPr lang="en-US" dirty="0" smtClean="0">
                <a:solidFill>
                  <a:srgbClr val="51C2A9"/>
                </a:solidFill>
              </a:rPr>
              <a:t>By airplane</a:t>
            </a:r>
            <a:endParaRPr lang="ru-RU" dirty="0">
              <a:solidFill>
                <a:srgbClr val="51C2A9"/>
              </a:solidFill>
            </a:endParaRPr>
          </a:p>
        </p:txBody>
      </p:sp>
      <p:sp>
        <p:nvSpPr>
          <p:cNvPr id="10" name="TextBox 9"/>
          <p:cNvSpPr txBox="1"/>
          <p:nvPr/>
        </p:nvSpPr>
        <p:spPr>
          <a:xfrm>
            <a:off x="6410990" y="3135258"/>
            <a:ext cx="845103" cy="369332"/>
          </a:xfrm>
          <a:prstGeom prst="rect">
            <a:avLst/>
          </a:prstGeom>
        </p:spPr>
        <p:txBody>
          <a:bodyPr wrap="none" rtlCol="0">
            <a:spAutoFit/>
          </a:bodyPr>
          <a:lstStyle/>
          <a:p>
            <a:r>
              <a:rPr lang="en-US" dirty="0" smtClean="0">
                <a:solidFill>
                  <a:srgbClr val="51C2A9"/>
                </a:solidFill>
              </a:rPr>
              <a:t>By bus</a:t>
            </a:r>
            <a:endParaRPr lang="ru-RU" dirty="0">
              <a:solidFill>
                <a:srgbClr val="51C2A9"/>
              </a:solidFill>
            </a:endParaRPr>
          </a:p>
        </p:txBody>
      </p:sp>
      <p:pic>
        <p:nvPicPr>
          <p:cNvPr id="5125" name="Picture 5" descr="C:\Users\Oleg\Desktop\imgres.jpg"/>
          <p:cNvPicPr>
            <a:picLocks noChangeAspect="1" noChangeArrowheads="1"/>
          </p:cNvPicPr>
          <p:nvPr/>
        </p:nvPicPr>
        <p:blipFill>
          <a:blip r:embed="rId6" cstate="print"/>
          <a:srcRect/>
          <a:stretch>
            <a:fillRect/>
          </a:stretch>
        </p:blipFill>
        <p:spPr bwMode="auto">
          <a:xfrm>
            <a:off x="8570152" y="4192261"/>
            <a:ext cx="2093862" cy="1308664"/>
          </a:xfrm>
          <a:prstGeom prst="rect">
            <a:avLst/>
          </a:prstGeom>
          <a:ln>
            <a:noFill/>
          </a:ln>
          <a:effectLst>
            <a:outerShdw blurRad="190500" algn="tl" rotWithShape="0">
              <a:srgbClr val="000000">
                <a:alpha val="70000"/>
              </a:srgbClr>
            </a:outerShdw>
          </a:effectLst>
        </p:spPr>
      </p:pic>
      <p:sp>
        <p:nvSpPr>
          <p:cNvPr id="12" name="TextBox 11"/>
          <p:cNvSpPr txBox="1"/>
          <p:nvPr/>
        </p:nvSpPr>
        <p:spPr>
          <a:xfrm>
            <a:off x="8930606" y="5582111"/>
            <a:ext cx="1253869" cy="369332"/>
          </a:xfrm>
          <a:prstGeom prst="rect">
            <a:avLst/>
          </a:prstGeom>
        </p:spPr>
        <p:txBody>
          <a:bodyPr wrap="none" rtlCol="0">
            <a:spAutoFit/>
          </a:bodyPr>
          <a:lstStyle/>
          <a:p>
            <a:r>
              <a:rPr lang="en-US" dirty="0" smtClean="0">
                <a:solidFill>
                  <a:srgbClr val="51C2A9"/>
                </a:solidFill>
              </a:rPr>
              <a:t>Hitch-hike</a:t>
            </a:r>
            <a:endParaRPr lang="ru-RU" dirty="0">
              <a:solidFill>
                <a:srgbClr val="51C2A9"/>
              </a:solidFill>
            </a:endParaRPr>
          </a:p>
        </p:txBody>
      </p:sp>
      <p:pic>
        <p:nvPicPr>
          <p:cNvPr id="5126" name="Picture 6" descr="C:\Users\Oleg\Desktop\imgres.jpg"/>
          <p:cNvPicPr>
            <a:picLocks noChangeAspect="1" noChangeArrowheads="1"/>
          </p:cNvPicPr>
          <p:nvPr/>
        </p:nvPicPr>
        <p:blipFill>
          <a:blip r:embed="rId7" cstate="print"/>
          <a:srcRect/>
          <a:stretch>
            <a:fillRect/>
          </a:stretch>
        </p:blipFill>
        <p:spPr bwMode="auto">
          <a:xfrm>
            <a:off x="553446" y="4174330"/>
            <a:ext cx="2242474" cy="1310537"/>
          </a:xfrm>
          <a:prstGeom prst="rect">
            <a:avLst/>
          </a:prstGeom>
          <a:ln>
            <a:noFill/>
          </a:ln>
          <a:effectLst>
            <a:outerShdw blurRad="190500" algn="tl" rotWithShape="0">
              <a:srgbClr val="000000">
                <a:alpha val="70000"/>
              </a:srgbClr>
            </a:outerShdw>
          </a:effectLst>
        </p:spPr>
      </p:pic>
      <p:sp>
        <p:nvSpPr>
          <p:cNvPr id="14" name="TextBox 13"/>
          <p:cNvSpPr txBox="1"/>
          <p:nvPr/>
        </p:nvSpPr>
        <p:spPr>
          <a:xfrm>
            <a:off x="1182952" y="5616704"/>
            <a:ext cx="1020725" cy="382772"/>
          </a:xfrm>
          <a:prstGeom prst="rect">
            <a:avLst/>
          </a:prstGeom>
        </p:spPr>
        <p:txBody>
          <a:bodyPr wrap="square" rtlCol="0">
            <a:spAutoFit/>
          </a:bodyPr>
          <a:lstStyle/>
          <a:p>
            <a:r>
              <a:rPr lang="en-US" dirty="0" smtClean="0">
                <a:solidFill>
                  <a:srgbClr val="51C2A9"/>
                </a:solidFill>
              </a:rPr>
              <a:t>By ship</a:t>
            </a:r>
            <a:endParaRPr lang="ru-RU" dirty="0">
              <a:solidFill>
                <a:srgbClr val="51C2A9"/>
              </a:solidFill>
            </a:endParaRPr>
          </a:p>
        </p:txBody>
      </p:sp>
      <p:sp>
        <p:nvSpPr>
          <p:cNvPr id="16" name="TextBox 15"/>
          <p:cNvSpPr txBox="1"/>
          <p:nvPr/>
        </p:nvSpPr>
        <p:spPr>
          <a:xfrm>
            <a:off x="4415447" y="5625647"/>
            <a:ext cx="822661" cy="369332"/>
          </a:xfrm>
          <a:prstGeom prst="rect">
            <a:avLst/>
          </a:prstGeom>
        </p:spPr>
        <p:txBody>
          <a:bodyPr wrap="none" rtlCol="0">
            <a:spAutoFit/>
          </a:bodyPr>
          <a:lstStyle/>
          <a:p>
            <a:r>
              <a:rPr lang="en-US" dirty="0" smtClean="0">
                <a:solidFill>
                  <a:srgbClr val="51C2A9"/>
                </a:solidFill>
              </a:rPr>
              <a:t>By car</a:t>
            </a:r>
            <a:endParaRPr lang="ru-RU" dirty="0">
              <a:solidFill>
                <a:srgbClr val="51C2A9"/>
              </a:solidFill>
            </a:endParaRPr>
          </a:p>
        </p:txBody>
      </p:sp>
      <p:sp>
        <p:nvSpPr>
          <p:cNvPr id="19" name="TextBox 18"/>
          <p:cNvSpPr txBox="1"/>
          <p:nvPr/>
        </p:nvSpPr>
        <p:spPr>
          <a:xfrm>
            <a:off x="6964081" y="5578735"/>
            <a:ext cx="643851" cy="369332"/>
          </a:xfrm>
          <a:prstGeom prst="rect">
            <a:avLst/>
          </a:prstGeom>
        </p:spPr>
        <p:txBody>
          <a:bodyPr wrap="none" rtlCol="0">
            <a:spAutoFit/>
          </a:bodyPr>
          <a:lstStyle/>
          <a:p>
            <a:r>
              <a:rPr lang="en-US" dirty="0" smtClean="0">
                <a:solidFill>
                  <a:srgbClr val="51C2A9"/>
                </a:solidFill>
              </a:rPr>
              <a:t>Hike</a:t>
            </a:r>
            <a:endParaRPr lang="ru-RU" dirty="0">
              <a:solidFill>
                <a:srgbClr val="51C2A9"/>
              </a:solidFill>
            </a:endParaRPr>
          </a:p>
        </p:txBody>
      </p:sp>
      <p:pic>
        <p:nvPicPr>
          <p:cNvPr id="5129" name="Picture 9" descr="C:\Users\Oleg\Desktop\imgres.jpg"/>
          <p:cNvPicPr>
            <a:picLocks noChangeAspect="1" noChangeArrowheads="1"/>
          </p:cNvPicPr>
          <p:nvPr/>
        </p:nvPicPr>
        <p:blipFill>
          <a:blip r:embed="rId8" cstate="print"/>
          <a:srcRect/>
          <a:stretch>
            <a:fillRect/>
          </a:stretch>
        </p:blipFill>
        <p:spPr bwMode="auto">
          <a:xfrm>
            <a:off x="3588500" y="4180451"/>
            <a:ext cx="2289709" cy="1304264"/>
          </a:xfrm>
          <a:prstGeom prst="rect">
            <a:avLst/>
          </a:prstGeom>
          <a:ln>
            <a:noFill/>
          </a:ln>
          <a:effectLst>
            <a:outerShdw blurRad="190500" algn="tl" rotWithShape="0">
              <a:srgbClr val="000000">
                <a:alpha val="70000"/>
              </a:srgbClr>
            </a:outerShdw>
          </a:effectLst>
        </p:spPr>
      </p:pic>
      <p:pic>
        <p:nvPicPr>
          <p:cNvPr id="5130" name="Picture 10" descr="C:\Users\Oleg\Desktop\imgres.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84350" y="1646699"/>
            <a:ext cx="1726072" cy="1382233"/>
          </a:xfrm>
          <a:prstGeom prst="rect">
            <a:avLst/>
          </a:prstGeom>
          <a:ln>
            <a:noFill/>
          </a:ln>
          <a:effectLst>
            <a:outerShdw blurRad="190500" algn="tl" rotWithShape="0">
              <a:srgbClr val="000000">
                <a:alpha val="70000"/>
              </a:srgbClr>
            </a:outerShdw>
          </a:effectLst>
        </p:spPr>
      </p:pic>
      <p:sp>
        <p:nvSpPr>
          <p:cNvPr id="22" name="TextBox 21"/>
          <p:cNvSpPr txBox="1"/>
          <p:nvPr/>
        </p:nvSpPr>
        <p:spPr>
          <a:xfrm>
            <a:off x="959368" y="3130875"/>
            <a:ext cx="1056700" cy="369332"/>
          </a:xfrm>
          <a:prstGeom prst="rect">
            <a:avLst/>
          </a:prstGeom>
        </p:spPr>
        <p:txBody>
          <a:bodyPr wrap="none" rtlCol="0">
            <a:spAutoFit/>
          </a:bodyPr>
          <a:lstStyle/>
          <a:p>
            <a:r>
              <a:rPr lang="en-US" dirty="0" smtClean="0">
                <a:solidFill>
                  <a:srgbClr val="51C2A9"/>
                </a:solidFill>
              </a:rPr>
              <a:t>By horse</a:t>
            </a:r>
            <a:endParaRPr lang="ru-RU" dirty="0">
              <a:solidFill>
                <a:srgbClr val="51C2A9"/>
              </a:solidFill>
            </a:endParaRPr>
          </a:p>
        </p:txBody>
      </p:sp>
      <p:pic>
        <p:nvPicPr>
          <p:cNvPr id="4" name="Изображение 3" descr="20110511191626.jpg"/>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6633929" y="4179527"/>
            <a:ext cx="1265890" cy="1306874"/>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130"/>
                                        </p:tgtEl>
                                        <p:attrNameLst>
                                          <p:attrName>style.visibility</p:attrName>
                                        </p:attrNameLst>
                                      </p:cBhvr>
                                      <p:to>
                                        <p:strVal val="visible"/>
                                      </p:to>
                                    </p:set>
                                    <p:animEffect transition="in" filter="fade">
                                      <p:cBhvr>
                                        <p:cTn id="11" dur="2000"/>
                                        <p:tgtEl>
                                          <p:spTgt spid="5130"/>
                                        </p:tgtEl>
                                      </p:cBhvr>
                                    </p:animEffect>
                                  </p:childTnLst>
                                </p:cTn>
                              </p:par>
                              <p:par>
                                <p:cTn id="12" presetID="10" presetClass="entr" presetSubtype="0" fill="hold" nodeType="with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fade">
                                      <p:cBhvr>
                                        <p:cTn id="14" dur="2000"/>
                                        <p:tgtEl>
                                          <p:spTgt spid="5122"/>
                                        </p:tgtEl>
                                      </p:cBhvr>
                                    </p:animEffect>
                                  </p:childTnLst>
                                </p:cTn>
                              </p:par>
                              <p:par>
                                <p:cTn id="15" presetID="10" presetClass="entr" presetSubtype="0" fill="hold" nodeType="withEffect">
                                  <p:stCondLst>
                                    <p:cond delay="0"/>
                                  </p:stCondLst>
                                  <p:childTnLst>
                                    <p:set>
                                      <p:cBhvr>
                                        <p:cTn id="16" dur="1" fill="hold">
                                          <p:stCondLst>
                                            <p:cond delay="0"/>
                                          </p:stCondLst>
                                        </p:cTn>
                                        <p:tgtEl>
                                          <p:spTgt spid="5123"/>
                                        </p:tgtEl>
                                        <p:attrNameLst>
                                          <p:attrName>style.visibility</p:attrName>
                                        </p:attrNameLst>
                                      </p:cBhvr>
                                      <p:to>
                                        <p:strVal val="visible"/>
                                      </p:to>
                                    </p:set>
                                    <p:animEffect transition="in" filter="fade">
                                      <p:cBhvr>
                                        <p:cTn id="17" dur="2000"/>
                                        <p:tgtEl>
                                          <p:spTgt spid="5123"/>
                                        </p:tgtEl>
                                      </p:cBhvr>
                                    </p:animEffect>
                                  </p:childTnLst>
                                </p:cTn>
                              </p:par>
                              <p:par>
                                <p:cTn id="18" presetID="10" presetClass="entr" presetSubtype="0" fill="hold" nodeType="withEffect">
                                  <p:stCondLst>
                                    <p:cond delay="0"/>
                                  </p:stCondLst>
                                  <p:childTnLst>
                                    <p:set>
                                      <p:cBhvr>
                                        <p:cTn id="19" dur="1" fill="hold">
                                          <p:stCondLst>
                                            <p:cond delay="0"/>
                                          </p:stCondLst>
                                        </p:cTn>
                                        <p:tgtEl>
                                          <p:spTgt spid="5124"/>
                                        </p:tgtEl>
                                        <p:attrNameLst>
                                          <p:attrName>style.visibility</p:attrName>
                                        </p:attrNameLst>
                                      </p:cBhvr>
                                      <p:to>
                                        <p:strVal val="visible"/>
                                      </p:to>
                                    </p:set>
                                    <p:animEffect transition="in" filter="fade">
                                      <p:cBhvr>
                                        <p:cTn id="20" dur="2000"/>
                                        <p:tgtEl>
                                          <p:spTgt spid="5124"/>
                                        </p:tgtEl>
                                      </p:cBhvr>
                                    </p:animEffect>
                                  </p:childTnLst>
                                </p:cTn>
                              </p:par>
                              <p:par>
                                <p:cTn id="21" presetID="10" presetClass="entr" presetSubtype="0" fill="hold" nodeType="withEffect">
                                  <p:stCondLst>
                                    <p:cond delay="0"/>
                                  </p:stCondLst>
                                  <p:childTnLst>
                                    <p:set>
                                      <p:cBhvr>
                                        <p:cTn id="22" dur="1" fill="hold">
                                          <p:stCondLst>
                                            <p:cond delay="0"/>
                                          </p:stCondLst>
                                        </p:cTn>
                                        <p:tgtEl>
                                          <p:spTgt spid="5125"/>
                                        </p:tgtEl>
                                        <p:attrNameLst>
                                          <p:attrName>style.visibility</p:attrName>
                                        </p:attrNameLst>
                                      </p:cBhvr>
                                      <p:to>
                                        <p:strVal val="visible"/>
                                      </p:to>
                                    </p:set>
                                    <p:animEffect transition="in" filter="fade">
                                      <p:cBhvr>
                                        <p:cTn id="23" dur="2000"/>
                                        <p:tgtEl>
                                          <p:spTgt spid="5125"/>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2000"/>
                                        <p:tgtEl>
                                          <p:spTgt spid="4"/>
                                        </p:tgtEl>
                                      </p:cBhvr>
                                    </p:animEffect>
                                  </p:childTnLst>
                                </p:cTn>
                              </p:par>
                              <p:par>
                                <p:cTn id="27" presetID="10" presetClass="entr" presetSubtype="0" fill="hold" nodeType="withEffect">
                                  <p:stCondLst>
                                    <p:cond delay="0"/>
                                  </p:stCondLst>
                                  <p:childTnLst>
                                    <p:set>
                                      <p:cBhvr>
                                        <p:cTn id="28" dur="1" fill="hold">
                                          <p:stCondLst>
                                            <p:cond delay="0"/>
                                          </p:stCondLst>
                                        </p:cTn>
                                        <p:tgtEl>
                                          <p:spTgt spid="5129"/>
                                        </p:tgtEl>
                                        <p:attrNameLst>
                                          <p:attrName>style.visibility</p:attrName>
                                        </p:attrNameLst>
                                      </p:cBhvr>
                                      <p:to>
                                        <p:strVal val="visible"/>
                                      </p:to>
                                    </p:set>
                                    <p:animEffect transition="in" filter="fade">
                                      <p:cBhvr>
                                        <p:cTn id="29" dur="2000"/>
                                        <p:tgtEl>
                                          <p:spTgt spid="5129"/>
                                        </p:tgtEl>
                                      </p:cBhvr>
                                    </p:animEffect>
                                  </p:childTnLst>
                                </p:cTn>
                              </p:par>
                              <p:par>
                                <p:cTn id="30" presetID="10" presetClass="entr" presetSubtype="0" fill="hold" nodeType="withEffect">
                                  <p:stCondLst>
                                    <p:cond delay="0"/>
                                  </p:stCondLst>
                                  <p:childTnLst>
                                    <p:set>
                                      <p:cBhvr>
                                        <p:cTn id="31" dur="1" fill="hold">
                                          <p:stCondLst>
                                            <p:cond delay="0"/>
                                          </p:stCondLst>
                                        </p:cTn>
                                        <p:tgtEl>
                                          <p:spTgt spid="5126"/>
                                        </p:tgtEl>
                                        <p:attrNameLst>
                                          <p:attrName>style.visibility</p:attrName>
                                        </p:attrNameLst>
                                      </p:cBhvr>
                                      <p:to>
                                        <p:strVal val="visible"/>
                                      </p:to>
                                    </p:set>
                                    <p:animEffect transition="in" filter="fade">
                                      <p:cBhvr>
                                        <p:cTn id="32" dur="2000"/>
                                        <p:tgtEl>
                                          <p:spTgt spid="5126"/>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edge">
                                      <p:cBhvr>
                                        <p:cTn id="35" dur="1000"/>
                                        <p:tgtEl>
                                          <p:spTgt spid="22"/>
                                        </p:tgtEl>
                                      </p:cBhvr>
                                    </p:animEffect>
                                  </p:childTnLst>
                                </p:cTn>
                              </p:par>
                              <p:par>
                                <p:cTn id="36" presetID="20"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edge">
                                      <p:cBhvr>
                                        <p:cTn id="38" dur="1000"/>
                                        <p:tgtEl>
                                          <p:spTgt spid="7"/>
                                        </p:tgtEl>
                                      </p:cBhvr>
                                    </p:animEffect>
                                  </p:childTnLst>
                                </p:cTn>
                              </p:par>
                              <p:par>
                                <p:cTn id="39" presetID="2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edge">
                                      <p:cBhvr>
                                        <p:cTn id="41" dur="1000"/>
                                        <p:tgtEl>
                                          <p:spTgt spid="10"/>
                                        </p:tgtEl>
                                      </p:cBhvr>
                                    </p:animEffect>
                                  </p:childTnLst>
                                </p:cTn>
                              </p:par>
                              <p:par>
                                <p:cTn id="42" presetID="20"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edge">
                                      <p:cBhvr>
                                        <p:cTn id="44" dur="1000"/>
                                        <p:tgtEl>
                                          <p:spTgt spid="9"/>
                                        </p:tgtEl>
                                      </p:cBhvr>
                                    </p:animEffect>
                                  </p:childTnLst>
                                </p:cTn>
                              </p:par>
                              <p:par>
                                <p:cTn id="45" presetID="2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edge">
                                      <p:cBhvr>
                                        <p:cTn id="47" dur="1000"/>
                                        <p:tgtEl>
                                          <p:spTgt spid="12"/>
                                        </p:tgtEl>
                                      </p:cBhvr>
                                    </p:animEffect>
                                  </p:childTnLst>
                                </p:cTn>
                              </p:par>
                              <p:par>
                                <p:cTn id="48" presetID="2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edge">
                                      <p:cBhvr>
                                        <p:cTn id="50" dur="1000"/>
                                        <p:tgtEl>
                                          <p:spTgt spid="19"/>
                                        </p:tgtEl>
                                      </p:cBhvr>
                                    </p:animEffect>
                                  </p:childTnLst>
                                </p:cTn>
                              </p:par>
                              <p:par>
                                <p:cTn id="51" presetID="20"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edge">
                                      <p:cBhvr>
                                        <p:cTn id="53" dur="1000"/>
                                        <p:tgtEl>
                                          <p:spTgt spid="16"/>
                                        </p:tgtEl>
                                      </p:cBhvr>
                                    </p:animEffect>
                                  </p:childTnLst>
                                </p:cTn>
                              </p:par>
                              <p:par>
                                <p:cTn id="54" presetID="20"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edge">
                                      <p:cBhvr>
                                        <p:cTn id="5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p:bldP spid="10" grpId="0"/>
      <p:bldP spid="12" grpId="0"/>
      <p:bldP spid="14" grpId="0"/>
      <p:bldP spid="16" grpId="0"/>
      <p:bldP spid="19"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94967295"/>
          <p:cNvSpPr txBox="1">
            <a:spLocks/>
          </p:cNvSpPr>
          <p:nvPr/>
        </p:nvSpPr>
        <p:spPr>
          <a:xfrm>
            <a:off x="556194" y="367863"/>
            <a:ext cx="9344553" cy="1106213"/>
          </a:xfrm>
          <a:prstGeom prst="rect">
            <a:avLst/>
          </a:prstGeom>
        </p:spPr>
        <p:txBody>
          <a:bodyPr/>
          <a:lstStyle/>
          <a:p>
            <a:r>
              <a:rPr sz="4800" dirty="0">
                <a:solidFill>
                  <a:schemeClr val="accent1"/>
                </a:solidFill>
                <a:uFillTx/>
                <a:latin typeface="Trebuchet MS" charset="0"/>
              </a:rPr>
              <a:t>Unusual ways of </a:t>
            </a:r>
            <a:r>
              <a:rPr sz="4800" dirty="0" smtClean="0">
                <a:solidFill>
                  <a:schemeClr val="accent1"/>
                </a:solidFill>
                <a:uFillTx/>
                <a:latin typeface="Trebuchet MS" charset="0"/>
              </a:rPr>
              <a:t>trave</a:t>
            </a:r>
            <a:r>
              <a:rPr lang="en-US" sz="4800" dirty="0" smtClean="0">
                <a:solidFill>
                  <a:schemeClr val="accent1"/>
                </a:solidFill>
                <a:uFillTx/>
                <a:latin typeface="Trebuchet MS" charset="0"/>
              </a:rPr>
              <a:t>l</a:t>
            </a:r>
            <a:r>
              <a:rPr sz="4800" dirty="0" smtClean="0">
                <a:solidFill>
                  <a:schemeClr val="accent1"/>
                </a:solidFill>
                <a:uFillTx/>
                <a:latin typeface="Trebuchet MS" charset="0"/>
              </a:rPr>
              <a:t>ling</a:t>
            </a:r>
            <a:endParaRPr sz="4800" dirty="0">
              <a:solidFill>
                <a:schemeClr val="accent1"/>
              </a:solidFill>
              <a:uFillTx/>
              <a:latin typeface="Trebuchet MS" charset="0"/>
            </a:endParaRPr>
          </a:p>
        </p:txBody>
      </p:sp>
      <p:sp>
        <p:nvSpPr>
          <p:cNvPr id="3" name="Shape 4294967295"/>
          <p:cNvSpPr>
            <a:spLocks noGrp="1"/>
          </p:cNvSpPr>
          <p:nvPr>
            <p:ph idx="1"/>
          </p:nvPr>
        </p:nvSpPr>
        <p:spPr>
          <a:xfrm>
            <a:off x="6066716" y="2208982"/>
            <a:ext cx="3427940" cy="3043167"/>
          </a:xfrm>
        </p:spPr>
        <p:txBody>
          <a:bodyPr>
            <a:normAutofit fontScale="92500" lnSpcReduction="10000"/>
          </a:bodyPr>
          <a:lstStyle/>
          <a:p>
            <a:pPr marL="0" indent="0">
              <a:buNone/>
            </a:pPr>
            <a:r>
              <a:rPr lang="en-US" sz="2000" cap="all" dirty="0" smtClean="0">
                <a:solidFill>
                  <a:srgbClr val="51C2A9"/>
                </a:solidFill>
              </a:rPr>
              <a:t>BAMBOO TRAIN, CAMBODIA</a:t>
            </a:r>
            <a:r>
              <a:rPr lang="en-US" sz="2000" dirty="0" smtClean="0">
                <a:solidFill>
                  <a:srgbClr val="51C2A9"/>
                </a:solidFill>
              </a:rPr>
              <a:t>:</a:t>
            </a:r>
            <a:endParaRPr lang="ru-RU" sz="2000" dirty="0" smtClean="0">
              <a:solidFill>
                <a:srgbClr val="51C2A9"/>
              </a:solidFill>
            </a:endParaRPr>
          </a:p>
          <a:p>
            <a:pPr marL="0" indent="0">
              <a:buNone/>
            </a:pPr>
            <a:r>
              <a:rPr lang="en-US" sz="2000" dirty="0" smtClean="0">
                <a:solidFill>
                  <a:srgbClr val="51C2A9"/>
                </a:solidFill>
              </a:rPr>
              <a:t>Passengers sit on a makeshift bamboo ‘train’ (basically just a bamboo platform) powered by an electric generator engine, perched just inches above the railway tracks and travelling at up to 40km/h.</a:t>
            </a:r>
            <a:br>
              <a:rPr lang="en-US" sz="2000" dirty="0" smtClean="0">
                <a:solidFill>
                  <a:srgbClr val="51C2A9"/>
                </a:solidFill>
              </a:rPr>
            </a:br>
            <a:r>
              <a:rPr lang="en-US" dirty="0" smtClean="0">
                <a:solidFill>
                  <a:srgbClr val="51C2A9"/>
                </a:solidFill>
              </a:rPr>
              <a:t/>
            </a:r>
            <a:br>
              <a:rPr lang="en-US" dirty="0" smtClean="0">
                <a:solidFill>
                  <a:srgbClr val="51C2A9"/>
                </a:solidFill>
              </a:rPr>
            </a:br>
            <a:endParaRPr dirty="0">
              <a:solidFill>
                <a:srgbClr val="51C2A9"/>
              </a:solidFill>
            </a:endParaRPr>
          </a:p>
        </p:txBody>
      </p:sp>
      <p:pic>
        <p:nvPicPr>
          <p:cNvPr id="1026" name="Picture 2" descr="C:\Users\Oleg\Desktop\42-17932523-660x42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5586" y="1791393"/>
            <a:ext cx="5106351" cy="3319128"/>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par>
                          <p:cTn id="11" fill="hold">
                            <p:stCondLst>
                              <p:cond delay="2000"/>
                            </p:stCondLst>
                            <p:childTnLst>
                              <p:par>
                                <p:cTn id="12" presetID="20"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edge">
                                      <p:cBhvr>
                                        <p:cTn id="14" dur="2000"/>
                                        <p:tgtEl>
                                          <p:spTgt spid="3">
                                            <p:txEl>
                                              <p:pRg st="0" end="0"/>
                                            </p:txEl>
                                          </p:spTgt>
                                        </p:tgtEl>
                                      </p:cBhvr>
                                    </p:animEffect>
                                  </p:childTnLst>
                                </p:cTn>
                              </p:par>
                            </p:childTnLst>
                          </p:cTn>
                        </p:par>
                        <p:par>
                          <p:cTn id="15" fill="hold">
                            <p:stCondLst>
                              <p:cond delay="4000"/>
                            </p:stCondLst>
                            <p:childTnLst>
                              <p:par>
                                <p:cTn id="16" presetID="20"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edge">
                                      <p:cBhvr>
                                        <p:cTn id="18"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94967295"/>
          <p:cNvSpPr txBox="1">
            <a:spLocks/>
          </p:cNvSpPr>
          <p:nvPr/>
        </p:nvSpPr>
        <p:spPr>
          <a:xfrm>
            <a:off x="556194" y="417179"/>
            <a:ext cx="9344553" cy="1106213"/>
          </a:xfrm>
          <a:prstGeom prst="rect">
            <a:avLst/>
          </a:prstGeom>
        </p:spPr>
        <p:txBody>
          <a:bodyPr/>
          <a:lstStyle/>
          <a:p>
            <a:r>
              <a:rPr sz="4800" dirty="0">
                <a:solidFill>
                  <a:schemeClr val="accent1"/>
                </a:solidFill>
                <a:uFillTx/>
                <a:latin typeface="Trebuchet MS" charset="0"/>
              </a:rPr>
              <a:t>Unusual ways of </a:t>
            </a:r>
            <a:r>
              <a:rPr sz="4800" dirty="0" smtClean="0">
                <a:solidFill>
                  <a:schemeClr val="accent1"/>
                </a:solidFill>
                <a:uFillTx/>
                <a:latin typeface="Trebuchet MS" charset="0"/>
              </a:rPr>
              <a:t>trave</a:t>
            </a:r>
            <a:r>
              <a:rPr lang="en-US" sz="4800" dirty="0" smtClean="0">
                <a:solidFill>
                  <a:schemeClr val="accent1"/>
                </a:solidFill>
                <a:uFillTx/>
                <a:latin typeface="Trebuchet MS" charset="0"/>
              </a:rPr>
              <a:t>l</a:t>
            </a:r>
            <a:r>
              <a:rPr sz="4800" dirty="0" smtClean="0">
                <a:solidFill>
                  <a:schemeClr val="accent1"/>
                </a:solidFill>
                <a:uFillTx/>
                <a:latin typeface="Trebuchet MS" charset="0"/>
              </a:rPr>
              <a:t>ling</a:t>
            </a:r>
            <a:endParaRPr sz="4800" dirty="0">
              <a:solidFill>
                <a:schemeClr val="accent1"/>
              </a:solidFill>
              <a:uFillTx/>
              <a:latin typeface="Trebuchet MS" charset="0"/>
            </a:endParaRPr>
          </a:p>
        </p:txBody>
      </p:sp>
      <p:sp>
        <p:nvSpPr>
          <p:cNvPr id="3" name="Shape 4294967295"/>
          <p:cNvSpPr>
            <a:spLocks noGrp="1"/>
          </p:cNvSpPr>
          <p:nvPr>
            <p:ph idx="1"/>
          </p:nvPr>
        </p:nvSpPr>
        <p:spPr>
          <a:xfrm>
            <a:off x="912473" y="1794547"/>
            <a:ext cx="3883621" cy="4533522"/>
          </a:xfrm>
        </p:spPr>
        <p:txBody>
          <a:bodyPr>
            <a:normAutofit fontScale="92500" lnSpcReduction="20000"/>
          </a:bodyPr>
          <a:lstStyle/>
          <a:p>
            <a:pPr marL="0" indent="0">
              <a:buNone/>
            </a:pPr>
            <a:r>
              <a:rPr lang="en-US" dirty="0" smtClean="0">
                <a:solidFill>
                  <a:schemeClr val="accent2"/>
                </a:solidFill>
              </a:rPr>
              <a:t>DOG SLEDS, ALASKA:</a:t>
            </a:r>
          </a:p>
          <a:p>
            <a:pPr marL="0" indent="0" algn="just">
              <a:buNone/>
            </a:pPr>
            <a:r>
              <a:rPr lang="en-US" dirty="0" smtClean="0">
                <a:solidFill>
                  <a:schemeClr val="accent2"/>
                </a:solidFill>
              </a:rPr>
              <a:t>Imagine drifting across a white canvas of snow as a troop of husky dogs pulls your sledge – it’s like something from a Christmas movie. In reality, dog sledging isn’t quite so graceful, it can be a bumpy ride and will be accompanied by your dogs’ barks, but nonetheless it’s certainly a unique journey. For most Alaskan locals this isn’t a day-to-day way of getting around, but for tourists it’s a special way to travel, and something you can’t do in many other parts of the world. The best time to go sledging in Alaska is January-March, as lack of snow in the summer means you’re likely to be pulled by the dogs on a wheeled sledge.</a:t>
            </a:r>
            <a:br>
              <a:rPr lang="en-US" dirty="0" smtClean="0">
                <a:solidFill>
                  <a:schemeClr val="accent2"/>
                </a:solidFill>
              </a:rPr>
            </a:br>
            <a:endParaRPr lang="ru-RU" dirty="0" smtClean="0">
              <a:solidFill>
                <a:schemeClr val="accent2"/>
              </a:solidFill>
            </a:endParaRPr>
          </a:p>
          <a:p>
            <a:endParaRPr dirty="0">
              <a:solidFill>
                <a:schemeClr val="accent2"/>
              </a:solidFill>
            </a:endParaRPr>
          </a:p>
        </p:txBody>
      </p:sp>
      <p:pic>
        <p:nvPicPr>
          <p:cNvPr id="3074" name="Picture 2" descr="C:\Users\Oleg\Desktop\42-20777249-660x43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25114" y="2132378"/>
            <a:ext cx="5658126" cy="3712074"/>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anim calcmode="lin" valueType="num">
                                      <p:cBhvr>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94967295"/>
          <p:cNvSpPr txBox="1">
            <a:spLocks/>
          </p:cNvSpPr>
          <p:nvPr/>
        </p:nvSpPr>
        <p:spPr>
          <a:xfrm>
            <a:off x="556194" y="367863"/>
            <a:ext cx="9344553" cy="1106213"/>
          </a:xfrm>
          <a:prstGeom prst="rect">
            <a:avLst/>
          </a:prstGeom>
        </p:spPr>
        <p:txBody>
          <a:bodyPr/>
          <a:lstStyle/>
          <a:p>
            <a:r>
              <a:rPr sz="4800" dirty="0">
                <a:solidFill>
                  <a:srgbClr val="51A6C2"/>
                </a:solidFill>
                <a:uFillTx/>
                <a:latin typeface="Trebuchet MS" charset="0"/>
              </a:rPr>
              <a:t>Unusual ways of </a:t>
            </a:r>
            <a:r>
              <a:rPr sz="4800" dirty="0" smtClean="0">
                <a:solidFill>
                  <a:srgbClr val="51A6C2"/>
                </a:solidFill>
                <a:uFillTx/>
                <a:latin typeface="Trebuchet MS" charset="0"/>
              </a:rPr>
              <a:t>trave</a:t>
            </a:r>
            <a:r>
              <a:rPr lang="en-US" sz="4800" dirty="0" smtClean="0">
                <a:solidFill>
                  <a:srgbClr val="51A6C2"/>
                </a:solidFill>
                <a:uFillTx/>
                <a:latin typeface="Trebuchet MS" charset="0"/>
              </a:rPr>
              <a:t>l</a:t>
            </a:r>
            <a:r>
              <a:rPr sz="4800" dirty="0" smtClean="0">
                <a:solidFill>
                  <a:srgbClr val="51A6C2"/>
                </a:solidFill>
                <a:uFillTx/>
                <a:latin typeface="Trebuchet MS" charset="0"/>
              </a:rPr>
              <a:t>ling</a:t>
            </a:r>
            <a:endParaRPr sz="4800" dirty="0">
              <a:solidFill>
                <a:srgbClr val="51A6C2"/>
              </a:solidFill>
              <a:uFillTx/>
              <a:latin typeface="Trebuchet MS" charset="0"/>
            </a:endParaRPr>
          </a:p>
        </p:txBody>
      </p:sp>
      <p:sp>
        <p:nvSpPr>
          <p:cNvPr id="3" name="Shape 4294967295"/>
          <p:cNvSpPr>
            <a:spLocks noGrp="1"/>
          </p:cNvSpPr>
          <p:nvPr>
            <p:ph idx="1"/>
          </p:nvPr>
        </p:nvSpPr>
        <p:spPr>
          <a:xfrm>
            <a:off x="721783" y="1782218"/>
            <a:ext cx="4170447" cy="4673762"/>
          </a:xfrm>
        </p:spPr>
        <p:txBody>
          <a:bodyPr>
            <a:normAutofit lnSpcReduction="10000"/>
          </a:bodyPr>
          <a:lstStyle/>
          <a:p>
            <a:pPr marL="0" indent="0" algn="just">
              <a:buNone/>
            </a:pPr>
            <a:r>
              <a:rPr lang="en-US" cap="all" dirty="0" smtClean="0">
                <a:solidFill>
                  <a:schemeClr val="accent2"/>
                </a:solidFill>
              </a:rPr>
              <a:t>LONGTAIL BOAT, THAILAND</a:t>
            </a:r>
            <a:r>
              <a:rPr lang="en-US" dirty="0" smtClean="0">
                <a:solidFill>
                  <a:schemeClr val="accent2"/>
                </a:solidFill>
              </a:rPr>
              <a:t>:</a:t>
            </a:r>
          </a:p>
          <a:p>
            <a:pPr marL="0" indent="0" algn="just">
              <a:buNone/>
            </a:pPr>
            <a:r>
              <a:rPr lang="en-US" dirty="0" err="1" smtClean="0">
                <a:solidFill>
                  <a:schemeClr val="accent2"/>
                </a:solidFill>
              </a:rPr>
              <a:t>Longtail</a:t>
            </a:r>
            <a:r>
              <a:rPr lang="en-US" dirty="0" smtClean="0">
                <a:solidFill>
                  <a:schemeClr val="accent2"/>
                </a:solidFill>
              </a:rPr>
              <a:t> boats are an icon of Thailand. Originally they were used in the canals that ran through Bangkok – and although the canals have now been filled and replaced with roads, the boats are still prolific in the country. As the name suggests, they are long and slim – the ideal shape for canal cruising – due to the long rod in the back of the boat which holds up the motor. Locals use these boats like public transport and riding one is an experience you can’t miss on a trip to the country.</a:t>
            </a:r>
            <a:br>
              <a:rPr lang="en-US" dirty="0" smtClean="0">
                <a:solidFill>
                  <a:schemeClr val="accent2"/>
                </a:solidFill>
              </a:rPr>
            </a:br>
            <a:r>
              <a:rPr lang="en-US" dirty="0" smtClean="0"/>
              <a:t/>
            </a:r>
            <a:br>
              <a:rPr lang="en-US" dirty="0" smtClean="0"/>
            </a:br>
            <a:endParaRPr dirty="0"/>
          </a:p>
        </p:txBody>
      </p:sp>
      <p:pic>
        <p:nvPicPr>
          <p:cNvPr id="2050" name="Picture 2" descr="C:\Users\Oleg\Desktop\42-27976225-660x46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80307" y="1935973"/>
            <a:ext cx="4997249" cy="3498074"/>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94967295"/>
          <p:cNvSpPr txBox="1">
            <a:spLocks/>
          </p:cNvSpPr>
          <p:nvPr/>
        </p:nvSpPr>
        <p:spPr>
          <a:xfrm>
            <a:off x="556194" y="367863"/>
            <a:ext cx="9344553" cy="1106213"/>
          </a:xfrm>
          <a:prstGeom prst="rect">
            <a:avLst/>
          </a:prstGeom>
        </p:spPr>
        <p:txBody>
          <a:bodyPr/>
          <a:lstStyle/>
          <a:p>
            <a:r>
              <a:rPr sz="4800" dirty="0">
                <a:solidFill>
                  <a:schemeClr val="accent1"/>
                </a:solidFill>
                <a:uFillTx/>
                <a:latin typeface="Trebuchet MS" charset="0"/>
              </a:rPr>
              <a:t>Unusual ways of </a:t>
            </a:r>
            <a:r>
              <a:rPr sz="4800" dirty="0" smtClean="0">
                <a:solidFill>
                  <a:schemeClr val="accent1"/>
                </a:solidFill>
                <a:uFillTx/>
                <a:latin typeface="Trebuchet MS" charset="0"/>
              </a:rPr>
              <a:t>trave</a:t>
            </a:r>
            <a:r>
              <a:rPr lang="en-US" sz="4800" dirty="0" smtClean="0">
                <a:solidFill>
                  <a:schemeClr val="accent1"/>
                </a:solidFill>
                <a:uFillTx/>
                <a:latin typeface="Trebuchet MS" charset="0"/>
              </a:rPr>
              <a:t>l</a:t>
            </a:r>
            <a:r>
              <a:rPr sz="4800" dirty="0" smtClean="0">
                <a:solidFill>
                  <a:schemeClr val="accent1"/>
                </a:solidFill>
                <a:uFillTx/>
                <a:latin typeface="Trebuchet MS" charset="0"/>
              </a:rPr>
              <a:t>ling</a:t>
            </a:r>
            <a:endParaRPr sz="4800" dirty="0">
              <a:solidFill>
                <a:schemeClr val="accent1"/>
              </a:solidFill>
              <a:uFillTx/>
              <a:latin typeface="Trebuchet MS" charset="0"/>
            </a:endParaRPr>
          </a:p>
        </p:txBody>
      </p:sp>
      <p:sp>
        <p:nvSpPr>
          <p:cNvPr id="3" name="Shape 4294967295"/>
          <p:cNvSpPr>
            <a:spLocks noGrp="1"/>
          </p:cNvSpPr>
          <p:nvPr>
            <p:ph idx="1"/>
          </p:nvPr>
        </p:nvSpPr>
        <p:spPr>
          <a:xfrm>
            <a:off x="851847" y="1732818"/>
            <a:ext cx="3969466" cy="4673762"/>
          </a:xfrm>
        </p:spPr>
        <p:txBody>
          <a:bodyPr>
            <a:normAutofit lnSpcReduction="10000"/>
          </a:bodyPr>
          <a:lstStyle/>
          <a:p>
            <a:pPr marL="0" indent="0" algn="just">
              <a:buNone/>
            </a:pPr>
            <a:r>
              <a:rPr lang="en-US" dirty="0" smtClean="0">
                <a:solidFill>
                  <a:srgbClr val="51C2A9"/>
                </a:solidFill>
              </a:rPr>
              <a:t>JEEPNEY, PHILIPPINES:</a:t>
            </a:r>
          </a:p>
          <a:p>
            <a:pPr marL="0" indent="0" algn="just">
              <a:buNone/>
            </a:pPr>
            <a:r>
              <a:rPr lang="en-US" dirty="0" smtClean="0">
                <a:solidFill>
                  <a:srgbClr val="51C2A9"/>
                </a:solidFill>
              </a:rPr>
              <a:t>Known as ‘the undisputed king of the road’ in the Philippines, the </a:t>
            </a:r>
            <a:r>
              <a:rPr lang="en-US" dirty="0" err="1" smtClean="0">
                <a:solidFill>
                  <a:srgbClr val="51C2A9"/>
                </a:solidFill>
              </a:rPr>
              <a:t>Jeepney</a:t>
            </a:r>
            <a:r>
              <a:rPr lang="en-US" dirty="0" smtClean="0">
                <a:solidFill>
                  <a:srgbClr val="51C2A9"/>
                </a:solidFill>
              </a:rPr>
              <a:t> is a mammoth vehicle. When the American troops pulled out of the Philippines at the end of World War II, surplus jeeps were gifted to the locals and this is how the original </a:t>
            </a:r>
            <a:r>
              <a:rPr lang="en-US" dirty="0" err="1" smtClean="0">
                <a:solidFill>
                  <a:srgbClr val="51C2A9"/>
                </a:solidFill>
              </a:rPr>
              <a:t>jeepneys</a:t>
            </a:r>
            <a:r>
              <a:rPr lang="en-US" dirty="0" smtClean="0">
                <a:solidFill>
                  <a:srgbClr val="51C2A9"/>
                </a:solidFill>
              </a:rPr>
              <a:t> came to being. The Filipinos stripped them down, added roofs for shade and used them to re-establish public transport in the country. Nowadays, brightly decorated </a:t>
            </a:r>
            <a:r>
              <a:rPr lang="en-US" dirty="0" err="1" smtClean="0">
                <a:solidFill>
                  <a:srgbClr val="51C2A9"/>
                </a:solidFill>
              </a:rPr>
              <a:t>jeepneys</a:t>
            </a:r>
            <a:r>
              <a:rPr lang="en-US" dirty="0" smtClean="0">
                <a:solidFill>
                  <a:srgbClr val="51C2A9"/>
                </a:solidFill>
              </a:rPr>
              <a:t> are a symbol of Philippine culture and the most popular way of getting around in the country.</a:t>
            </a:r>
            <a:br>
              <a:rPr lang="en-US" dirty="0" smtClean="0">
                <a:solidFill>
                  <a:srgbClr val="51C2A9"/>
                </a:solidFill>
              </a:rPr>
            </a:br>
            <a:endParaRPr dirty="0">
              <a:solidFill>
                <a:srgbClr val="51C2A9"/>
              </a:solidFill>
            </a:endParaRPr>
          </a:p>
        </p:txBody>
      </p:sp>
      <p:pic>
        <p:nvPicPr>
          <p:cNvPr id="4098" name="Picture 2" descr="C:\Users\Oleg\Desktop\AX048887-660x43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50923" y="2113306"/>
            <a:ext cx="5349533" cy="3558250"/>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94967295"/>
          <p:cNvSpPr txBox="1">
            <a:spLocks/>
          </p:cNvSpPr>
          <p:nvPr/>
        </p:nvSpPr>
        <p:spPr>
          <a:xfrm>
            <a:off x="598237" y="338962"/>
            <a:ext cx="6170426" cy="2199288"/>
          </a:xfrm>
          <a:prstGeom prst="rect">
            <a:avLst/>
          </a:prstGeom>
        </p:spPr>
        <p:txBody>
          <a:bodyPr/>
          <a:lstStyle/>
          <a:p>
            <a:r>
              <a:rPr sz="4800" dirty="0">
                <a:solidFill>
                  <a:schemeClr val="accent1"/>
                </a:solidFill>
                <a:uFillTx/>
                <a:latin typeface="Trebuchet MS" charset="0"/>
              </a:rPr>
              <a:t>Famous </a:t>
            </a:r>
            <a:r>
              <a:rPr sz="4800" dirty="0" err="1" smtClean="0">
                <a:solidFill>
                  <a:schemeClr val="accent1"/>
                </a:solidFill>
                <a:uFillTx/>
                <a:latin typeface="Trebuchet MS" charset="0"/>
              </a:rPr>
              <a:t>travel</a:t>
            </a:r>
            <a:r>
              <a:rPr lang="en-US" sz="4800" dirty="0" err="1" smtClean="0">
                <a:solidFill>
                  <a:schemeClr val="accent1"/>
                </a:solidFill>
                <a:uFillTx/>
                <a:latin typeface="Trebuchet MS" charset="0"/>
              </a:rPr>
              <a:t>l</a:t>
            </a:r>
            <a:r>
              <a:rPr sz="4800" dirty="0" err="1" smtClean="0">
                <a:solidFill>
                  <a:schemeClr val="accent1"/>
                </a:solidFill>
                <a:uFillTx/>
                <a:latin typeface="Trebuchet MS" charset="0"/>
              </a:rPr>
              <a:t>ers</a:t>
            </a:r>
            <a:endParaRPr sz="4800" dirty="0">
              <a:solidFill>
                <a:schemeClr val="accent1"/>
              </a:solidFill>
              <a:uFillTx/>
              <a:latin typeface="Trebuchet MS" charset="0"/>
            </a:endParaRPr>
          </a:p>
        </p:txBody>
      </p:sp>
      <p:sp>
        <p:nvSpPr>
          <p:cNvPr id="3" name="Shape 4294967295"/>
          <p:cNvSpPr>
            <a:spLocks noGrp="1"/>
          </p:cNvSpPr>
          <p:nvPr>
            <p:ph idx="1"/>
          </p:nvPr>
        </p:nvSpPr>
        <p:spPr>
          <a:xfrm>
            <a:off x="615310" y="1368949"/>
            <a:ext cx="8598908" cy="3005656"/>
          </a:xfrm>
        </p:spPr>
        <p:txBody>
          <a:bodyPr/>
          <a:lstStyle/>
          <a:p>
            <a:pPr algn="just"/>
            <a:r>
              <a:rPr lang="en-US" dirty="0" smtClean="0">
                <a:solidFill>
                  <a:schemeClr val="accent2"/>
                </a:solidFill>
              </a:rPr>
              <a:t>Christopher Columbus – a Spanish seafarer of the Italian origin, in 1492 opened America for Europeans. He was born in October in 1451 in Genoa, Italy. He died in 1506 in Valladolid, Spain.</a:t>
            </a:r>
          </a:p>
          <a:p>
            <a:pPr algn="just"/>
            <a:r>
              <a:rPr lang="en-US" dirty="0" err="1" smtClean="0">
                <a:solidFill>
                  <a:schemeClr val="accent2"/>
                </a:solidFill>
              </a:rPr>
              <a:t>Fernan</a:t>
            </a:r>
            <a:r>
              <a:rPr lang="en-US" dirty="0" smtClean="0">
                <a:solidFill>
                  <a:schemeClr val="accent2"/>
                </a:solidFill>
              </a:rPr>
              <a:t> Magellan - a Portuguese and Spanish seafarer. He ordered the expedition which was the first known round-the-world journey. He was born in 1480 in </a:t>
            </a:r>
            <a:r>
              <a:rPr lang="en-US" dirty="0" err="1" smtClean="0">
                <a:solidFill>
                  <a:schemeClr val="accent2"/>
                </a:solidFill>
              </a:rPr>
              <a:t>Sabrosa</a:t>
            </a:r>
            <a:r>
              <a:rPr lang="en-US" dirty="0" smtClean="0">
                <a:solidFill>
                  <a:schemeClr val="accent2"/>
                </a:solidFill>
              </a:rPr>
              <a:t>, Portugal. He died in April 1521 in </a:t>
            </a:r>
            <a:r>
              <a:rPr lang="en-US" dirty="0" err="1" smtClean="0">
                <a:solidFill>
                  <a:schemeClr val="accent2"/>
                </a:solidFill>
              </a:rPr>
              <a:t>Maktan</a:t>
            </a:r>
            <a:r>
              <a:rPr lang="en-US" dirty="0" smtClean="0">
                <a:solidFill>
                  <a:schemeClr val="accent2"/>
                </a:solidFill>
              </a:rPr>
              <a:t>, Portugal.</a:t>
            </a:r>
          </a:p>
          <a:p>
            <a:pPr algn="just"/>
            <a:r>
              <a:rPr lang="en-US" dirty="0" err="1">
                <a:solidFill>
                  <a:schemeClr val="accent2"/>
                </a:solidFill>
              </a:rPr>
              <a:t>Konyukhov</a:t>
            </a:r>
            <a:r>
              <a:rPr lang="en-US" dirty="0">
                <a:solidFill>
                  <a:schemeClr val="accent2"/>
                </a:solidFill>
              </a:rPr>
              <a:t> </a:t>
            </a:r>
            <a:r>
              <a:rPr lang="en-US" dirty="0" smtClean="0">
                <a:solidFill>
                  <a:schemeClr val="accent2"/>
                </a:solidFill>
              </a:rPr>
              <a:t>Fyodor – a Russian </a:t>
            </a:r>
            <a:r>
              <a:rPr lang="en-US" dirty="0" err="1" smtClean="0">
                <a:solidFill>
                  <a:schemeClr val="accent2"/>
                </a:solidFill>
              </a:rPr>
              <a:t>traveller</a:t>
            </a:r>
            <a:r>
              <a:rPr lang="en-US" dirty="0" smtClean="0">
                <a:solidFill>
                  <a:schemeClr val="accent2"/>
                </a:solidFill>
              </a:rPr>
              <a:t>, writer, artist, priest of the Russian Orthodox Church. He </a:t>
            </a:r>
            <a:r>
              <a:rPr lang="en-US" dirty="0">
                <a:solidFill>
                  <a:schemeClr val="accent2"/>
                </a:solidFill>
              </a:rPr>
              <a:t>was born (12.12.1951) in a village called </a:t>
            </a:r>
            <a:r>
              <a:rPr lang="en-US" dirty="0" err="1">
                <a:solidFill>
                  <a:schemeClr val="accent2"/>
                </a:solidFill>
              </a:rPr>
              <a:t>Chkalovo</a:t>
            </a:r>
            <a:r>
              <a:rPr lang="en-US" dirty="0">
                <a:solidFill>
                  <a:schemeClr val="accent2"/>
                </a:solidFill>
              </a:rPr>
              <a:t> in the Azov </a:t>
            </a:r>
            <a:r>
              <a:rPr lang="en-US" dirty="0" smtClean="0">
                <a:solidFill>
                  <a:schemeClr val="accent2"/>
                </a:solidFill>
              </a:rPr>
              <a:t>region.</a:t>
            </a:r>
            <a:endParaRPr lang="en-US" dirty="0">
              <a:solidFill>
                <a:schemeClr val="accent2"/>
              </a:solidFill>
            </a:endParaRPr>
          </a:p>
        </p:txBody>
      </p:sp>
      <p:pic>
        <p:nvPicPr>
          <p:cNvPr id="4" name="Picture 2" descr="H:\Презентация 9А - Travelling\498px-Christopher_Columbus.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48675" y="4271748"/>
            <a:ext cx="2149961" cy="25862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3" descr="H:\Презентация 9А - Travelling\588px-Fernão_de_Magalhães_por_Charles_Legrand.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34137" y="4265403"/>
            <a:ext cx="2534526" cy="25862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4" descr="H:\Презентация 9А - Travelling\433px-Fyodor_Konyukhov_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76284" y="4271747"/>
            <a:ext cx="1861474" cy="25799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2" descr="H:\Презентация 9А - Travelling\498px-Christopher_Columbus.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63675" y="4271748"/>
            <a:ext cx="2149961" cy="25862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3" descr="H:\Презентация 9А - Travelling\588px-Fernão_de_Magalhães_por_Charles_Legrand.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49137" y="4265403"/>
            <a:ext cx="2534526" cy="25862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4294967295"/>
          <p:cNvSpPr>
            <a:spLocks noGrp="1"/>
          </p:cNvSpPr>
          <p:nvPr>
            <p:ph type="title"/>
          </p:nvPr>
        </p:nvSpPr>
        <p:spPr>
          <a:xfrm>
            <a:off x="635469" y="441436"/>
            <a:ext cx="8598907" cy="1320800"/>
          </a:xfrm>
        </p:spPr>
        <p:txBody>
          <a:bodyPr/>
          <a:lstStyle/>
          <a:p>
            <a:r>
              <a:rPr sz="4800" dirty="0">
                <a:uFillTx/>
                <a:latin typeface="Trebuchet MS" charset="0"/>
              </a:rPr>
              <a:t>Special clothes for travel</a:t>
            </a:r>
          </a:p>
        </p:txBody>
      </p:sp>
      <p:sp>
        <p:nvSpPr>
          <p:cNvPr id="3" name="Shape 4294967295"/>
          <p:cNvSpPr>
            <a:spLocks noGrp="1"/>
          </p:cNvSpPr>
          <p:nvPr>
            <p:ph idx="1"/>
          </p:nvPr>
        </p:nvSpPr>
        <p:spPr>
          <a:xfrm>
            <a:off x="635469" y="1782218"/>
            <a:ext cx="9194331" cy="4923382"/>
          </a:xfrm>
        </p:spPr>
        <p:txBody>
          <a:bodyPr>
            <a:normAutofit fontScale="92500" lnSpcReduction="20000"/>
          </a:bodyPr>
          <a:lstStyle/>
          <a:p>
            <a:pPr algn="just"/>
            <a:r>
              <a:rPr lang="en-US" sz="2100" dirty="0">
                <a:solidFill>
                  <a:schemeClr val="accent2"/>
                </a:solidFill>
              </a:rPr>
              <a:t>Many people who travel a lot need special clothes for travel. Delicate </a:t>
            </a:r>
            <a:r>
              <a:rPr lang="en-US" sz="2100" dirty="0" smtClean="0">
                <a:solidFill>
                  <a:schemeClr val="accent2"/>
                </a:solidFill>
              </a:rPr>
              <a:t>fabrics </a:t>
            </a:r>
            <a:r>
              <a:rPr lang="en-US" sz="2100" dirty="0">
                <a:solidFill>
                  <a:schemeClr val="accent2"/>
                </a:solidFill>
              </a:rPr>
              <a:t>are useless. These clothes must handle abuse and keep their style and shape. </a:t>
            </a:r>
            <a:endParaRPr lang="ru-RU" sz="2100" dirty="0">
              <a:solidFill>
                <a:schemeClr val="accent2"/>
              </a:solidFill>
            </a:endParaRPr>
          </a:p>
          <a:p>
            <a:pPr algn="just"/>
            <a:r>
              <a:rPr lang="en-US" sz="2100" dirty="0">
                <a:solidFill>
                  <a:schemeClr val="accent2"/>
                </a:solidFill>
              </a:rPr>
              <a:t>Hats</a:t>
            </a:r>
            <a:endParaRPr lang="ru-RU" sz="2100" dirty="0">
              <a:solidFill>
                <a:schemeClr val="accent2"/>
              </a:solidFill>
            </a:endParaRPr>
          </a:p>
          <a:p>
            <a:pPr marL="0" indent="0" algn="just">
              <a:buNone/>
            </a:pPr>
            <a:r>
              <a:rPr lang="en-US" sz="2100" dirty="0" smtClean="0">
                <a:solidFill>
                  <a:schemeClr val="accent2"/>
                </a:solidFill>
              </a:rPr>
              <a:t>	</a:t>
            </a:r>
            <a:r>
              <a:rPr lang="en-US" sz="2100" dirty="0" err="1" smtClean="0">
                <a:solidFill>
                  <a:schemeClr val="accent2"/>
                </a:solidFill>
              </a:rPr>
              <a:t>Travellers</a:t>
            </a:r>
            <a:r>
              <a:rPr lang="en-US" sz="2100" dirty="0" smtClean="0">
                <a:solidFill>
                  <a:schemeClr val="accent2"/>
                </a:solidFill>
              </a:rPr>
              <a:t> </a:t>
            </a:r>
            <a:r>
              <a:rPr lang="en-US" sz="2100" dirty="0">
                <a:solidFill>
                  <a:schemeClr val="accent2"/>
                </a:solidFill>
              </a:rPr>
              <a:t>always need hats to protect from the sun or to escape from the cold. </a:t>
            </a:r>
            <a:endParaRPr lang="ru-RU" sz="2100" dirty="0">
              <a:solidFill>
                <a:schemeClr val="accent2"/>
              </a:solidFill>
            </a:endParaRPr>
          </a:p>
          <a:p>
            <a:pPr algn="just"/>
            <a:r>
              <a:rPr lang="en-US" sz="2100" dirty="0" smtClean="0">
                <a:solidFill>
                  <a:schemeClr val="accent2"/>
                </a:solidFill>
              </a:rPr>
              <a:t>Outerwear </a:t>
            </a:r>
            <a:endParaRPr lang="ru-RU" sz="2100" dirty="0">
              <a:solidFill>
                <a:schemeClr val="accent2"/>
              </a:solidFill>
            </a:endParaRPr>
          </a:p>
          <a:p>
            <a:pPr marL="0" indent="0" algn="just">
              <a:buNone/>
            </a:pPr>
            <a:r>
              <a:rPr lang="en-US" sz="2100" dirty="0" smtClean="0">
                <a:solidFill>
                  <a:schemeClr val="accent2"/>
                </a:solidFill>
              </a:rPr>
              <a:t>	Heavy </a:t>
            </a:r>
            <a:r>
              <a:rPr lang="en-US" sz="2100" dirty="0">
                <a:solidFill>
                  <a:schemeClr val="accent2"/>
                </a:solidFill>
              </a:rPr>
              <a:t>jackets and bulky sweaters occupy a lot of space in suitcases. One important characteristic is that it needs to be water resistant and have a hood because of bad weather. It also has to be able to handle abuse. It must have lots of pockets and also have hidden pockets. </a:t>
            </a:r>
            <a:endParaRPr lang="ru-RU" sz="2100" dirty="0">
              <a:solidFill>
                <a:schemeClr val="accent2"/>
              </a:solidFill>
            </a:endParaRPr>
          </a:p>
          <a:p>
            <a:pPr algn="just"/>
            <a:r>
              <a:rPr lang="en-US" sz="2100" dirty="0">
                <a:solidFill>
                  <a:schemeClr val="accent2"/>
                </a:solidFill>
              </a:rPr>
              <a:t>Jeans and Cargo Pants</a:t>
            </a:r>
            <a:endParaRPr lang="ru-RU" sz="2100" dirty="0">
              <a:solidFill>
                <a:schemeClr val="accent2"/>
              </a:solidFill>
            </a:endParaRPr>
          </a:p>
          <a:p>
            <a:pPr marL="0" indent="0" algn="just">
              <a:buNone/>
            </a:pPr>
            <a:r>
              <a:rPr lang="en-US" sz="2100" dirty="0" smtClean="0">
                <a:solidFill>
                  <a:schemeClr val="accent2"/>
                </a:solidFill>
              </a:rPr>
              <a:t>	Cargo </a:t>
            </a:r>
            <a:r>
              <a:rPr lang="en-US" sz="2100" dirty="0">
                <a:solidFill>
                  <a:schemeClr val="accent2"/>
                </a:solidFill>
              </a:rPr>
              <a:t>pants have deep pockets that are so handy for tickets, boarding passes, passports, even some easy-to-reach cash. Denim is a rugged fabric that can be </a:t>
            </a:r>
            <a:r>
              <a:rPr lang="en-US" sz="2100" dirty="0" smtClean="0">
                <a:solidFill>
                  <a:schemeClr val="accent2"/>
                </a:solidFill>
              </a:rPr>
              <a:t>dressed </a:t>
            </a:r>
            <a:r>
              <a:rPr lang="en-US" sz="2100" dirty="0">
                <a:solidFill>
                  <a:schemeClr val="accent2"/>
                </a:solidFill>
              </a:rPr>
              <a:t>up or down.</a:t>
            </a:r>
            <a:endParaRPr lang="ru-RU" sz="2100" dirty="0">
              <a:solidFill>
                <a:schemeClr val="accent2"/>
              </a:solidFill>
            </a:endParaRPr>
          </a:p>
          <a:p>
            <a:pPr algn="just"/>
            <a:r>
              <a:rPr lang="ru-RU" sz="2100" dirty="0" err="1">
                <a:solidFill>
                  <a:schemeClr val="accent2"/>
                </a:solidFill>
              </a:rPr>
              <a:t>Shoes</a:t>
            </a:r>
            <a:endParaRPr lang="ru-RU" sz="2100" dirty="0">
              <a:solidFill>
                <a:schemeClr val="accent2"/>
              </a:solidFill>
            </a:endParaRPr>
          </a:p>
          <a:p>
            <a:pPr marL="0" indent="0" algn="just">
              <a:buNone/>
            </a:pPr>
            <a:r>
              <a:rPr lang="en-US" sz="2100" dirty="0" smtClean="0">
                <a:solidFill>
                  <a:schemeClr val="accent2"/>
                </a:solidFill>
              </a:rPr>
              <a:t>	Shoes </a:t>
            </a:r>
            <a:r>
              <a:rPr lang="en-US" sz="2100" dirty="0">
                <a:solidFill>
                  <a:schemeClr val="accent2"/>
                </a:solidFill>
              </a:rPr>
              <a:t>must be comfortable and water resistant.</a:t>
            </a:r>
            <a:endParaRPr lang="ru-RU" sz="2100" dirty="0">
              <a:solidFill>
                <a:schemeClr val="accent2"/>
              </a:solidFill>
            </a:endParaRPr>
          </a:p>
          <a:p>
            <a:endParaRPr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TS103418065">
  <a:themeElements>
    <a:clrScheme name="Лето">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2.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3.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emplate>TS103418065</Template>
  <TotalTime>285</TotalTime>
  <Words>1043</Words>
  <Application>Microsoft Office PowerPoint</Application>
  <PresentationFormat>Произвольный</PresentationFormat>
  <Paragraphs>80</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TS103418065</vt:lpstr>
      <vt:lpstr>Travelling</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Special clothes for travel</vt:lpstr>
      <vt:lpstr>Unusual places to visit</vt:lpstr>
      <vt:lpstr>Unusual places to visit</vt:lpstr>
      <vt:lpstr>Unusual places to visit</vt:lpstr>
      <vt:lpstr>Unusual places to visit</vt:lpstr>
      <vt:lpstr>Places to visit for health</vt:lpstr>
      <vt:lpstr>Презентация PowerPoint</vt:lpstr>
      <vt:lpstr> </vt:lpstr>
      <vt:lpstr>The winner of travelling, Tim</vt:lpstr>
      <vt:lpstr>Useful advice for travellers</vt:lpstr>
      <vt:lpstr> </vt:lpstr>
      <vt:lpstr> </vt:lpstr>
      <vt:lpstr> </vt:lpstr>
      <vt:lpstr>     Advice for travellers</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dc:title>
  <dc:creator>VAIO</dc:creator>
  <cp:lastModifiedBy>Евлаш Светлана Алексеевна</cp:lastModifiedBy>
  <cp:revision>38</cp:revision>
  <dcterms:created xsi:type="dcterms:W3CDTF">2013-07-29T17:02:43Z</dcterms:created>
  <dcterms:modified xsi:type="dcterms:W3CDTF">2016-11-29T08:02:49Z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TC034180659991</vt:lpwstr>
  </property>
</Properties>
</file>