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62E0D-EB5B-44F1-8D59-9C2149F2507C}" type="datetimeFigureOut">
              <a:rPr lang="ru-RU"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0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0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2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064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41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63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42AA1-83CB-4847-84EE-2B0E639CB5AB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288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85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98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6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8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26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2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1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25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5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8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3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6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Verdana"/>
              </a:rPr>
              <a:t>Рекомендации родителям по обучению детей ПДД.</a:t>
            </a:r>
          </a:p>
          <a:p>
            <a:endParaRPr lang="RU-RU" dirty="0"/>
          </a:p>
        </p:txBody>
      </p:sp>
      <p:pic>
        <p:nvPicPr>
          <p:cNvPr id="8" name="Рисунок 7" descr="206377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8019" b="8019"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Verdana"/>
              </a:rPr>
              <a:t>Важно чтобы родители были примером для детей в соблюдении правил дорожного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9675" y="171450"/>
            <a:ext cx="9428163" cy="3046988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Причины детского дорожно-транспортного травматизма.</a:t>
            </a:r>
          </a:p>
          <a:p>
            <a:r>
              <a:rPr lang="RU-RU" sz="3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1.Неумение наблюдать.</a:t>
            </a:r>
          </a:p>
          <a:p>
            <a:r>
              <a:rPr lang="RU-RU" sz="3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2.Невнимательность.</a:t>
            </a:r>
          </a:p>
          <a:p>
            <a:r>
              <a:rPr lang="RU-RU" sz="3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3.Недостаточный надзор взрослых за       поведением детей.</a:t>
            </a:r>
          </a:p>
        </p:txBody>
      </p:sp>
      <p:pic>
        <p:nvPicPr>
          <p:cNvPr id="3" name="Рисунок 2" descr="1988896-eae245ad07d850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25" y="3305175"/>
            <a:ext cx="4794331" cy="33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318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9175" y="381000"/>
            <a:ext cx="4641034" cy="563231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 выходе из дома.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Если у подъезда дома возможно движение, сразу обратите внимание ребенка, нет ли приближающегося транспорта. Если у подъезда стоят транспортные средства или растут деревья, приостановите свое движение и оглядитесь - нет ли опасности.</a:t>
            </a:r>
          </a:p>
          <a:p>
            <a:r>
              <a:rPr lang="RU-RU" sz="12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 движении по тротуару.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Придерживайтесь правой стороны.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Взрослый должен находиться со стороны проезжей части.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Если тротуар находится рядом с дорогой, родители должны держать ребенка за руку.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Приучите ребенка, идя по тротуару, внимательно наблюдать за выездом машин со двора.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приучайте детей выходить на проезжую часть, коляски и санки везите только по тротуару.</a:t>
            </a:r>
          </a:p>
          <a:p>
            <a:r>
              <a:rPr lang="RU-RU" sz="12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Готовясь перейти дорогу.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Остановитесь, осмотрите проезжую часть.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Развивайте у ребенка наблюдательность за дорогой.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Подчеркивайте свои движения: поворот головы для осмотра дороги. Остановку для осмотра дороги, остановку для пропуска автомобилей.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Учите ребенка всматриваться вдаль, различать приближающиеся машины.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стойте с ребенком на краю тротуара.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Обратите внимание ребенка на транспортное средство, готовящееся к повороту, расскажите о сигналах указателей поворота у машин.</a:t>
            </a:r>
          </a:p>
          <a:p>
            <a:r>
              <a:rPr lang="RU-RU" sz="12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Покажите, как транспортное средство останавливается у перехода, как оно движется по инерции.</a:t>
            </a:r>
          </a:p>
        </p:txBody>
      </p:sp>
      <p:pic>
        <p:nvPicPr>
          <p:cNvPr id="3" name="Рисунок 2" descr="17017_html_638eb38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184" y="1733550"/>
            <a:ext cx="3856240" cy="375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6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175" y="304800"/>
            <a:ext cx="4332547" cy="5893921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11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 переходе проезжей части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Переходите дорогу только по пешеходному переходу или на перекрестке.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Идите только на зеленый сигнал светофора, даже если нет машин.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Выходя на проезжую часть, прекращайте разговоры.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спешите, не бегите, переходите дорогу размеренно.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переходите улицу под углом, объясните ребенку, что так хуже видно дорогу.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выходите на проезжую часть с ребенком из-за транспорта или кустов, не осмотрев предварительно улицу.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торопитесь перейти дорогу, если на другой стороне вы увидели друзей, нужный автобус, приучите ребенка, что это опасно.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При переходе по нерегулируемому перекрестку учите ребенка внимательно следить за началом движения транспорта.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Объясните ребенку, что даже на дороге, где мало машин, переходить надо осторожно, так как машина может выехать со двора, из переулка.</a:t>
            </a:r>
          </a:p>
          <a:p>
            <a:r>
              <a:rPr lang="RU-RU" sz="11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 посадке и высадке из транспорта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Выходите первыми, впереди ребенка, иначе ребенок может упасть, выбежать на проезжую часть.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Подходите для посадки к двери только после полной остановки.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садитесь в транспорт в последний момент </a:t>
            </a:r>
            <a:r>
              <a:rPr lang="RU-RU" sz="1100" i="1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(может прищемить дверями)</a:t>
            </a:r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.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Приучите ребенка быть внимательным в зоне остановки - это опасное место </a:t>
            </a:r>
            <a:r>
              <a:rPr lang="RU-RU" sz="1100" i="1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(плохой обзор дороги, пассажиры могут вытолкнуть ребенка на дорогу)</a:t>
            </a:r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.</a:t>
            </a:r>
          </a:p>
          <a:p>
            <a:r>
              <a:rPr lang="RU-RU" sz="11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При ожидании транспорта</a:t>
            </a:r>
          </a:p>
          <a:p>
            <a:r>
              <a:rPr lang="RU-RU" sz="11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Стойте только на посадочных площадках, на тротуаре или обочине.</a:t>
            </a:r>
          </a:p>
        </p:txBody>
      </p:sp>
      <p:pic>
        <p:nvPicPr>
          <p:cNvPr id="3" name="Рисунок 2" descr="detsad-350052-14364125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6270" y="2247900"/>
            <a:ext cx="3650583" cy="2305010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>
            <a:off x="7670078" y="2641079"/>
            <a:ext cx="1668142" cy="1731522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Рисунок 5" descr="КНС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831" y="4657725"/>
            <a:ext cx="2743200" cy="2057400"/>
          </a:xfrm>
          <a:prstGeom prst="rect">
            <a:avLst/>
          </a:prstGeom>
        </p:spPr>
      </p:pic>
      <p:pic>
        <p:nvPicPr>
          <p:cNvPr id="7" name="Рисунок 6" descr="714470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2930" y="70885"/>
            <a:ext cx="2403485" cy="218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4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050" y="400050"/>
            <a:ext cx="5097463" cy="4278094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1600" b="1" u="sng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Рекомендации по формированию навыков поведения на улицах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Навык переключения на улицу: подходя к дороге, остановитесь, осмотрите улицу в обоих направлениях.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Навык спокойного, уверенного поведения на улице: уходя из дома, не опаздывайте, выходите заблаговременно, чтобы при спокойной ходьбе иметь запас времени.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Навык переключения на самоконтроль: умение следить за своим поведением формируется ежедневно под руководством родителей.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Навык предвидения опасности: ребенок должен видеть своими глазами, что за разными предметами на улице часто скрывается опасность.</a:t>
            </a:r>
          </a:p>
        </p:txBody>
      </p:sp>
      <p:pic>
        <p:nvPicPr>
          <p:cNvPr id="3" name="Рисунок 2" descr="bez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238" y="725488"/>
            <a:ext cx="6243637" cy="485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403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6275" y="704850"/>
            <a:ext cx="5118139" cy="569386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Важно чтобы родители были примером для детей в соблюдении правил дорожного движения.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спешите, переходите дорогу размеренным шагом.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Выходя на проезжую часть дороги, прекратите разговаривать - ребёнок должен привыкнуть, что при переходе дороги нужно сосредоточиться.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переходите дорогу на красный или жёлтый сигнал светофора.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Переходите дорогу только в местах, обозначенных дорожным знаком «Пешеходный переход».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Из автобуса, троллейбуса, трамвая, такси выходите первыми. В противном случае ребёнок может упасть или побежать на проезжую часть дороги.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Привлекайте ребёнка к участию в ваших наблюдениях за обстановкой на дороге: показывайте ему те машины, которые готовятся поворачивать, едут с большой скоростью и т. д.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выходите с ребёнком из-за машины, кустов, не осмотрев предварительно дороги, - это типичная ошибка, и нельзя допускать, чтобы дети её повторяли.</a:t>
            </a:r>
          </a:p>
          <a:p>
            <a:r>
              <a:rPr lang="RU-RU" sz="1400" dirty="0">
                <a:solidFill>
                  <a:srgbClr val="464646"/>
                </a:solidFill>
                <a:latin typeface="Verdana"/>
                <a:ea typeface="Verdana"/>
                <a:cs typeface="Verdana"/>
              </a:rPr>
              <a:t>Не разрешайте детям играть вблизи дорог и на проезжей части улицы.</a:t>
            </a:r>
          </a:p>
          <a:p>
            <a:endParaRPr lang="RU-RU" sz="1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2" descr="PDD.h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922" y="981075"/>
            <a:ext cx="4813339" cy="456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91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Широкоэкранный</PresentationFormat>
  <Paragraphs>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Рекомендации родителям по обучению детей ПДД.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 по обучению детей ПДД. </dc:title>
  <dc:creator/>
  <cp:lastModifiedBy/>
  <cp:revision>2</cp:revision>
  <dcterms:created xsi:type="dcterms:W3CDTF">2012-07-30T23:42:41Z</dcterms:created>
  <dcterms:modified xsi:type="dcterms:W3CDTF">2016-11-29T16:52:01Z</dcterms:modified>
</cp:coreProperties>
</file>