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66" r:id="rId5"/>
    <p:sldId id="265" r:id="rId6"/>
    <p:sldId id="260" r:id="rId7"/>
    <p:sldId id="263" r:id="rId8"/>
    <p:sldId id="262" r:id="rId9"/>
    <p:sldId id="264" r:id="rId10"/>
    <p:sldId id="267" r:id="rId11"/>
    <p:sldId id="26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13"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F39F9BBB-A431-493C-923C-E330FB300E05}" type="datetimeFigureOut">
              <a:rPr lang="ru-RU" smtClean="0"/>
              <a:pPr/>
              <a:t>24.03.2016</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78CF213-838D-4B44-A94D-C598E2897C6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39F9BBB-A431-493C-923C-E330FB300E05}" type="datetimeFigureOut">
              <a:rPr lang="ru-RU" smtClean="0"/>
              <a:pPr/>
              <a:t>24.03.2016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8CF213-838D-4B44-A94D-C598E2897C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39F9BBB-A431-493C-923C-E330FB300E05}" type="datetimeFigureOut">
              <a:rPr lang="ru-RU" smtClean="0"/>
              <a:pPr/>
              <a:t>24.03.2016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8CF213-838D-4B44-A94D-C598E2897C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F39F9BBB-A431-493C-923C-E330FB300E05}" type="datetimeFigureOut">
              <a:rPr lang="ru-RU" smtClean="0"/>
              <a:pPr/>
              <a:t>24.03.2016</a:t>
            </a:fld>
            <a:endParaRPr lang="ru-RU"/>
          </a:p>
        </p:txBody>
      </p:sp>
      <p:sp>
        <p:nvSpPr>
          <p:cNvPr id="9" name="Номер слайда 8"/>
          <p:cNvSpPr>
            <a:spLocks noGrp="1"/>
          </p:cNvSpPr>
          <p:nvPr>
            <p:ph type="sldNum" sz="quarter" idx="15"/>
          </p:nvPr>
        </p:nvSpPr>
        <p:spPr/>
        <p:txBody>
          <a:bodyPr rtlCol="0"/>
          <a:lstStyle/>
          <a:p>
            <a:fld id="{578CF213-838D-4B44-A94D-C598E2897C6B}"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F39F9BBB-A431-493C-923C-E330FB300E05}" type="datetimeFigureOut">
              <a:rPr lang="ru-RU" smtClean="0"/>
              <a:pPr/>
              <a:t>24.03.2016</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578CF213-838D-4B44-A94D-C598E2897C6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F39F9BBB-A431-493C-923C-E330FB300E05}" type="datetimeFigureOut">
              <a:rPr lang="ru-RU" smtClean="0"/>
              <a:pPr/>
              <a:t>24.03.2016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8CF213-838D-4B44-A94D-C598E2897C6B}"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39F9BBB-A431-493C-923C-E330FB300E05}" type="datetimeFigureOut">
              <a:rPr lang="ru-RU" smtClean="0"/>
              <a:pPr/>
              <a:t>24.03.2016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78CF213-838D-4B44-A94D-C598E2897C6B}"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F39F9BBB-A431-493C-923C-E330FB300E05}" type="datetimeFigureOut">
              <a:rPr lang="ru-RU" smtClean="0"/>
              <a:pPr/>
              <a:t>24.03.2016</a:t>
            </a:fld>
            <a:endParaRPr lang="ru-RU"/>
          </a:p>
        </p:txBody>
      </p:sp>
      <p:sp>
        <p:nvSpPr>
          <p:cNvPr id="7" name="Номер слайда 6"/>
          <p:cNvSpPr>
            <a:spLocks noGrp="1"/>
          </p:cNvSpPr>
          <p:nvPr>
            <p:ph type="sldNum" sz="quarter" idx="11"/>
          </p:nvPr>
        </p:nvSpPr>
        <p:spPr/>
        <p:txBody>
          <a:bodyPr rtlCol="0"/>
          <a:lstStyle/>
          <a:p>
            <a:fld id="{578CF213-838D-4B44-A94D-C598E2897C6B}"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39F9BBB-A431-493C-923C-E330FB300E05}" type="datetimeFigureOut">
              <a:rPr lang="ru-RU" smtClean="0"/>
              <a:pPr/>
              <a:t>24.03.2016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78CF213-838D-4B44-A94D-C598E2897C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F39F9BBB-A431-493C-923C-E330FB300E05}" type="datetimeFigureOut">
              <a:rPr lang="ru-RU" smtClean="0"/>
              <a:pPr/>
              <a:t>24.03.2016</a:t>
            </a:fld>
            <a:endParaRPr lang="ru-RU"/>
          </a:p>
        </p:txBody>
      </p:sp>
      <p:sp>
        <p:nvSpPr>
          <p:cNvPr id="22" name="Номер слайда 21"/>
          <p:cNvSpPr>
            <a:spLocks noGrp="1"/>
          </p:cNvSpPr>
          <p:nvPr>
            <p:ph type="sldNum" sz="quarter" idx="15"/>
          </p:nvPr>
        </p:nvSpPr>
        <p:spPr/>
        <p:txBody>
          <a:bodyPr rtlCol="0"/>
          <a:lstStyle/>
          <a:p>
            <a:fld id="{578CF213-838D-4B44-A94D-C598E2897C6B}"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F39F9BBB-A431-493C-923C-E330FB300E05}" type="datetimeFigureOut">
              <a:rPr lang="ru-RU" smtClean="0"/>
              <a:pPr/>
              <a:t>24.03.2016</a:t>
            </a:fld>
            <a:endParaRPr lang="ru-RU"/>
          </a:p>
        </p:txBody>
      </p:sp>
      <p:sp>
        <p:nvSpPr>
          <p:cNvPr id="18" name="Номер слайда 17"/>
          <p:cNvSpPr>
            <a:spLocks noGrp="1"/>
          </p:cNvSpPr>
          <p:nvPr>
            <p:ph type="sldNum" sz="quarter" idx="11"/>
          </p:nvPr>
        </p:nvSpPr>
        <p:spPr/>
        <p:txBody>
          <a:bodyPr rtlCol="0"/>
          <a:lstStyle/>
          <a:p>
            <a:fld id="{578CF213-838D-4B44-A94D-C598E2897C6B}"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39F9BBB-A431-493C-923C-E330FB300E05}" type="datetimeFigureOut">
              <a:rPr lang="ru-RU" smtClean="0"/>
              <a:pPr/>
              <a:t>24.03.2016</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78CF213-838D-4B44-A94D-C598E2897C6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Eve\Desktop\IMG_2572.M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785794"/>
            <a:ext cx="8786842" cy="2143140"/>
          </a:xfrm>
        </p:spPr>
        <p:txBody>
          <a:bodyPr>
            <a:normAutofit fontScale="90000"/>
          </a:bodyPr>
          <a:lstStyle/>
          <a:p>
            <a:r>
              <a:rPr lang="ru-RU" dirty="0" smtClean="0">
                <a:solidFill>
                  <a:schemeClr val="tx1"/>
                </a:solidFill>
              </a:rPr>
              <a:t>Государственное  бюджетное профессиональное  </a:t>
            </a:r>
            <a:r>
              <a:rPr lang="ru-RU" sz="2700" dirty="0" smtClean="0">
                <a:solidFill>
                  <a:schemeClr val="tx1"/>
                </a:solidFill>
              </a:rPr>
              <a:t>общеобразовательное</a:t>
            </a:r>
            <a:r>
              <a:rPr lang="ru-RU" dirty="0" smtClean="0">
                <a:solidFill>
                  <a:schemeClr val="tx1"/>
                </a:solidFill>
              </a:rPr>
              <a:t> учреждение   </a:t>
            </a:r>
            <a:r>
              <a:rPr lang="en-US" dirty="0" smtClean="0">
                <a:solidFill>
                  <a:schemeClr val="tx1"/>
                </a:solidFill>
              </a:rPr>
              <a:t/>
            </a:r>
            <a:br>
              <a:rPr lang="en-US" dirty="0" smtClean="0">
                <a:solidFill>
                  <a:schemeClr val="tx1"/>
                </a:solidFill>
              </a:rPr>
            </a:br>
            <a:r>
              <a:rPr lang="ru-RU" dirty="0" smtClean="0">
                <a:solidFill>
                  <a:schemeClr val="tx1"/>
                </a:solidFill>
              </a:rPr>
              <a:t>Колледж связи №54  П.М. </a:t>
            </a:r>
            <a:r>
              <a:rPr lang="ru-RU" dirty="0" err="1" smtClean="0">
                <a:solidFill>
                  <a:schemeClr val="tx1"/>
                </a:solidFill>
              </a:rPr>
              <a:t>Вострухина</a:t>
            </a:r>
            <a:r>
              <a:rPr lang="ru-RU" dirty="0" smtClean="0">
                <a:solidFill>
                  <a:schemeClr val="tx1"/>
                </a:solidFill>
              </a:rPr>
              <a:t> </a:t>
            </a:r>
            <a:br>
              <a:rPr lang="ru-RU" dirty="0" smtClean="0">
                <a:solidFill>
                  <a:schemeClr val="tx1"/>
                </a:solidFill>
              </a:rPr>
            </a:br>
            <a:r>
              <a:rPr lang="ru-RU" dirty="0" smtClean="0">
                <a:solidFill>
                  <a:schemeClr val="tx1"/>
                </a:solidFill>
              </a:rPr>
              <a:t/>
            </a:r>
            <a:br>
              <a:rPr lang="ru-RU" dirty="0" smtClean="0">
                <a:solidFill>
                  <a:schemeClr val="tx1"/>
                </a:solidFill>
              </a:rPr>
            </a:br>
            <a:r>
              <a:rPr lang="ru-RU" dirty="0" smtClean="0">
                <a:solidFill>
                  <a:schemeClr val="tx1"/>
                </a:solidFill>
              </a:rPr>
              <a:t>                          Проект </a:t>
            </a:r>
            <a:r>
              <a:rPr lang="en-US" dirty="0" smtClean="0">
                <a:solidFill>
                  <a:schemeClr val="tx1"/>
                </a:solidFill>
              </a:rPr>
              <a:t>“</a:t>
            </a:r>
            <a:r>
              <a:rPr lang="ru-RU" dirty="0" smtClean="0">
                <a:solidFill>
                  <a:schemeClr val="tx1"/>
                </a:solidFill>
              </a:rPr>
              <a:t>Голограмма</a:t>
            </a:r>
            <a:r>
              <a:rPr lang="en-US" dirty="0" smtClean="0">
                <a:solidFill>
                  <a:schemeClr val="tx1"/>
                </a:solidFill>
              </a:rPr>
              <a:t>” </a:t>
            </a:r>
            <a:endParaRPr lang="ru-RU" dirty="0">
              <a:solidFill>
                <a:schemeClr val="tx1"/>
              </a:solidFill>
            </a:endParaRPr>
          </a:p>
        </p:txBody>
      </p:sp>
      <p:sp>
        <p:nvSpPr>
          <p:cNvPr id="3" name="Подзаголовок 2"/>
          <p:cNvSpPr>
            <a:spLocks noGrp="1"/>
          </p:cNvSpPr>
          <p:nvPr>
            <p:ph type="subTitle" idx="1"/>
          </p:nvPr>
        </p:nvSpPr>
        <p:spPr>
          <a:xfrm>
            <a:off x="2428860" y="4643446"/>
            <a:ext cx="6715140" cy="1857388"/>
          </a:xfrm>
        </p:spPr>
        <p:txBody>
          <a:bodyPr>
            <a:normAutofit/>
          </a:bodyPr>
          <a:lstStyle/>
          <a:p>
            <a:r>
              <a:rPr lang="ru-RU" dirty="0" smtClean="0">
                <a:solidFill>
                  <a:schemeClr val="tx1"/>
                </a:solidFill>
              </a:rPr>
              <a:t>Выполнил студент 1 курса  группы ИС-9-1</a:t>
            </a:r>
          </a:p>
          <a:p>
            <a:r>
              <a:rPr lang="ru-RU" dirty="0" smtClean="0">
                <a:solidFill>
                  <a:schemeClr val="tx1"/>
                </a:solidFill>
              </a:rPr>
              <a:t>(Информационные Системы)                                                 </a:t>
            </a:r>
            <a:r>
              <a:rPr lang="ru-RU" dirty="0" err="1" smtClean="0">
                <a:solidFill>
                  <a:schemeClr val="tx1"/>
                </a:solidFill>
              </a:rPr>
              <a:t>Булах</a:t>
            </a:r>
            <a:r>
              <a:rPr lang="ru-RU" dirty="0" smtClean="0">
                <a:solidFill>
                  <a:schemeClr val="tx1"/>
                </a:solidFill>
              </a:rPr>
              <a:t> Сергей Александрович </a:t>
            </a:r>
          </a:p>
          <a:p>
            <a:endParaRPr lang="ru-RU" dirty="0" smtClean="0">
              <a:solidFill>
                <a:schemeClr val="tx1"/>
              </a:solidFill>
            </a:endParaRPr>
          </a:p>
          <a:p>
            <a:r>
              <a:rPr lang="ru-RU" dirty="0" smtClean="0">
                <a:solidFill>
                  <a:schemeClr val="tx1"/>
                </a:solidFill>
              </a:rPr>
              <a:t>Москва 2016г.</a:t>
            </a:r>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tx1"/>
                </a:solidFill>
              </a:rPr>
              <a:t>Источники</a:t>
            </a:r>
            <a:endParaRPr lang="ru-RU" sz="3600" dirty="0">
              <a:solidFill>
                <a:schemeClr val="tx1"/>
              </a:solidFill>
            </a:endParaRPr>
          </a:p>
        </p:txBody>
      </p:sp>
      <p:sp>
        <p:nvSpPr>
          <p:cNvPr id="3" name="Содержимое 2"/>
          <p:cNvSpPr>
            <a:spLocks noGrp="1"/>
          </p:cNvSpPr>
          <p:nvPr>
            <p:ph sz="quarter" idx="1"/>
          </p:nvPr>
        </p:nvSpPr>
        <p:spPr/>
        <p:txBody>
          <a:bodyPr/>
          <a:lstStyle/>
          <a:p>
            <a:pPr algn="ctr">
              <a:buNone/>
            </a:pPr>
            <a:r>
              <a:rPr lang="en-US" dirty="0" smtClean="0"/>
              <a:t>https://yandex.ru/images/   </a:t>
            </a:r>
          </a:p>
          <a:p>
            <a:pPr algn="ctr">
              <a:buNone/>
            </a:pPr>
            <a:r>
              <a:rPr lang="en-US" dirty="0" smtClean="0"/>
              <a:t>    https://ru.wikipedia.org/wiki/</a:t>
            </a:r>
          </a:p>
          <a:p>
            <a:pPr algn="ctr">
              <a:buNone/>
            </a:pPr>
            <a:r>
              <a:rPr lang="en-US" dirty="0" smtClean="0"/>
              <a:t>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br>
              <a:rPr lang="en-US" dirty="0" smtClean="0"/>
            </a:br>
            <a:endParaRPr lang="ru-RU" dirty="0"/>
          </a:p>
        </p:txBody>
      </p:sp>
      <p:pic>
        <p:nvPicPr>
          <p:cNvPr id="1026" name="Picture 2" descr="C:\Users\Eve\Desktop\cooltext172173075946964.png"/>
          <p:cNvPicPr>
            <a:picLocks noGrp="1" noChangeAspect="1" noChangeArrowheads="1"/>
          </p:cNvPicPr>
          <p:nvPr>
            <p:ph sz="quarter" idx="1"/>
          </p:nvPr>
        </p:nvPicPr>
        <p:blipFill>
          <a:blip r:embed="rId2"/>
          <a:srcRect/>
          <a:stretch>
            <a:fillRect/>
          </a:stretch>
        </p:blipFill>
        <p:spPr bwMode="auto">
          <a:xfrm>
            <a:off x="714348" y="2714620"/>
            <a:ext cx="7467600" cy="83068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tx1"/>
                </a:solidFill>
              </a:rPr>
              <a:t>Содержание </a:t>
            </a:r>
            <a:r>
              <a:rPr lang="ru-RU" dirty="0" smtClean="0"/>
              <a:t/>
            </a:r>
            <a:br>
              <a:rPr lang="ru-RU" dirty="0" smtClean="0"/>
            </a:br>
            <a:endParaRPr lang="ru-RU" dirty="0"/>
          </a:p>
        </p:txBody>
      </p:sp>
      <p:sp>
        <p:nvSpPr>
          <p:cNvPr id="3" name="Содержимое 2"/>
          <p:cNvSpPr>
            <a:spLocks noGrp="1"/>
          </p:cNvSpPr>
          <p:nvPr>
            <p:ph sz="quarter" idx="1"/>
          </p:nvPr>
        </p:nvSpPr>
        <p:spPr/>
        <p:txBody>
          <a:bodyPr/>
          <a:lstStyle/>
          <a:p>
            <a:r>
              <a:rPr lang="ru-RU" dirty="0" smtClean="0"/>
              <a:t>Цели и задачи</a:t>
            </a:r>
          </a:p>
          <a:p>
            <a:r>
              <a:rPr lang="ru-RU" dirty="0" smtClean="0"/>
              <a:t>Определение голограммы </a:t>
            </a:r>
          </a:p>
          <a:p>
            <a:r>
              <a:rPr lang="ru-RU" dirty="0" smtClean="0"/>
              <a:t>Исследование голограммы</a:t>
            </a:r>
          </a:p>
          <a:p>
            <a:r>
              <a:rPr lang="ru-RU" dirty="0" smtClean="0"/>
              <a:t> Необходимое оборудование</a:t>
            </a:r>
          </a:p>
          <a:p>
            <a:r>
              <a:rPr lang="ru-RU" dirty="0" smtClean="0"/>
              <a:t>Этапы работы  </a:t>
            </a:r>
          </a:p>
          <a:p>
            <a:r>
              <a:rPr lang="ru-RU" dirty="0" smtClean="0"/>
              <a:t>Предлагаемый продукт </a:t>
            </a:r>
          </a:p>
          <a:p>
            <a:r>
              <a:rPr lang="ru-RU" dirty="0" smtClean="0"/>
              <a:t>Демонстрация продукта  </a:t>
            </a:r>
          </a:p>
          <a:p>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smtClean="0"/>
              <a:t/>
            </a:r>
            <a:br>
              <a:rPr lang="ru-RU" dirty="0" smtClean="0"/>
            </a:br>
            <a:r>
              <a:rPr lang="ru-RU" sz="3600" dirty="0" smtClean="0">
                <a:solidFill>
                  <a:schemeClr val="tx1"/>
                </a:solidFill>
              </a:rPr>
              <a:t>Цели и задачи</a:t>
            </a:r>
            <a:endParaRPr lang="ru-RU" dirty="0"/>
          </a:p>
        </p:txBody>
      </p:sp>
      <p:sp>
        <p:nvSpPr>
          <p:cNvPr id="3" name="Содержимое 2"/>
          <p:cNvSpPr>
            <a:spLocks noGrp="1"/>
          </p:cNvSpPr>
          <p:nvPr>
            <p:ph sz="quarter" idx="1"/>
          </p:nvPr>
        </p:nvSpPr>
        <p:spPr/>
        <p:txBody>
          <a:bodyPr/>
          <a:lstStyle/>
          <a:p>
            <a:pPr>
              <a:buNone/>
            </a:pPr>
            <a:r>
              <a:rPr lang="ru-RU" dirty="0" smtClean="0"/>
              <a:t>Цели :</a:t>
            </a:r>
            <a:r>
              <a:rPr lang="en-US" dirty="0" smtClean="0"/>
              <a:t> </a:t>
            </a:r>
            <a:endParaRPr lang="ru-RU" dirty="0" smtClean="0"/>
          </a:p>
          <a:p>
            <a:pPr>
              <a:buSzPct val="100000"/>
              <a:buFont typeface="Courier New" pitchFamily="49" charset="0"/>
              <a:buChar char="o"/>
            </a:pPr>
            <a:r>
              <a:rPr lang="ru-RU" dirty="0" smtClean="0"/>
              <a:t> Узнать , что такое </a:t>
            </a:r>
            <a:r>
              <a:rPr lang="ru-RU" dirty="0" err="1" smtClean="0"/>
              <a:t>голграмма</a:t>
            </a:r>
            <a:endParaRPr lang="ru-RU" dirty="0" smtClean="0"/>
          </a:p>
          <a:p>
            <a:r>
              <a:rPr lang="ru-RU" dirty="0" smtClean="0"/>
              <a:t>Показать 3</a:t>
            </a:r>
            <a:r>
              <a:rPr lang="en-US" dirty="0" smtClean="0"/>
              <a:t>D </a:t>
            </a:r>
            <a:r>
              <a:rPr lang="ru-RU" dirty="0" smtClean="0"/>
              <a:t>изображение </a:t>
            </a:r>
          </a:p>
          <a:p>
            <a:pPr>
              <a:buNone/>
            </a:pPr>
            <a:endParaRPr lang="ru-RU" dirty="0" smtClean="0"/>
          </a:p>
          <a:p>
            <a:pPr>
              <a:buNone/>
            </a:pPr>
            <a:endParaRPr lang="ru-RU" dirty="0" smtClean="0"/>
          </a:p>
          <a:p>
            <a:pPr>
              <a:buNone/>
            </a:pPr>
            <a:r>
              <a:rPr lang="ru-RU" dirty="0" smtClean="0"/>
              <a:t>Задачи :</a:t>
            </a:r>
          </a:p>
          <a:p>
            <a:r>
              <a:rPr lang="ru-RU" dirty="0" smtClean="0"/>
              <a:t> Сделать трапецию</a:t>
            </a:r>
          </a:p>
          <a:p>
            <a:r>
              <a:rPr lang="ru-RU" dirty="0" smtClean="0"/>
              <a:t>Создать </a:t>
            </a:r>
            <a:r>
              <a:rPr lang="en-US" dirty="0" smtClean="0"/>
              <a:t>3D </a:t>
            </a:r>
            <a:r>
              <a:rPr lang="ru-RU" dirty="0" smtClean="0"/>
              <a:t>анимацию</a:t>
            </a:r>
          </a:p>
          <a:p>
            <a:endParaRPr lang="ru-R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chemeClr val="tx1"/>
                </a:solidFill>
              </a:rPr>
              <a:t>Что такое голограмма ?</a:t>
            </a:r>
            <a:br>
              <a:rPr lang="ru-RU" sz="3200" dirty="0" smtClean="0">
                <a:solidFill>
                  <a:schemeClr val="tx1"/>
                </a:solidFill>
              </a:rPr>
            </a:br>
            <a:endParaRPr lang="ru-RU" sz="3200" dirty="0">
              <a:solidFill>
                <a:schemeClr val="tx1"/>
              </a:solidFill>
            </a:endParaRPr>
          </a:p>
        </p:txBody>
      </p:sp>
      <p:sp>
        <p:nvSpPr>
          <p:cNvPr id="3" name="Содержимое 2"/>
          <p:cNvSpPr>
            <a:spLocks noGrp="1"/>
          </p:cNvSpPr>
          <p:nvPr>
            <p:ph sz="quarter" idx="1"/>
          </p:nvPr>
        </p:nvSpPr>
        <p:spPr>
          <a:xfrm>
            <a:off x="457200" y="1285860"/>
            <a:ext cx="7467600" cy="5188092"/>
          </a:xfrm>
        </p:spPr>
        <p:txBody>
          <a:bodyPr>
            <a:normAutofit/>
          </a:bodyPr>
          <a:lstStyle/>
          <a:p>
            <a:pPr>
              <a:buNone/>
            </a:pPr>
            <a:r>
              <a:rPr lang="ru-RU" dirty="0" smtClean="0"/>
              <a:t>    Голограмма является записью интерференционной картины, поэтому важно, чтобы длины волн (частоты) объектного и опорного лучей с максимальной точностью совпадали друг с другом, и разность их фаз не менялась в течение всего времени записи (иначе на пластинке не запишется чёткой картины интерференции). Поэтому источники света должны испускать электромагнитное излучение с очень стабильной длиной волны в достаточном для записи временном диапазоне.</a:t>
            </a:r>
          </a:p>
          <a:p>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142984"/>
          </a:xfrm>
        </p:spPr>
        <p:txBody>
          <a:bodyPr>
            <a:normAutofit/>
          </a:bodyPr>
          <a:lstStyle/>
          <a:p>
            <a:pPr algn="ctr"/>
            <a:r>
              <a:rPr lang="ru-RU" sz="3200" dirty="0" smtClean="0">
                <a:solidFill>
                  <a:schemeClr val="tx1"/>
                </a:solidFill>
              </a:rPr>
              <a:t>Исследование голограммы</a:t>
            </a:r>
            <a:endParaRPr lang="ru-RU" sz="3200" dirty="0">
              <a:solidFill>
                <a:schemeClr val="tx1"/>
              </a:solidFill>
            </a:endParaRPr>
          </a:p>
        </p:txBody>
      </p:sp>
      <p:sp>
        <p:nvSpPr>
          <p:cNvPr id="3" name="Содержимое 2"/>
          <p:cNvSpPr>
            <a:spLocks noGrp="1"/>
          </p:cNvSpPr>
          <p:nvPr>
            <p:ph sz="quarter" idx="1"/>
          </p:nvPr>
        </p:nvSpPr>
        <p:spPr/>
        <p:txBody>
          <a:bodyPr>
            <a:normAutofit fontScale="55000" lnSpcReduction="20000"/>
          </a:bodyPr>
          <a:lstStyle/>
          <a:p>
            <a:pPr>
              <a:buNone/>
            </a:pPr>
            <a:endParaRPr lang="ru-RU" sz="3400" dirty="0" smtClean="0"/>
          </a:p>
          <a:p>
            <a:pPr>
              <a:buNone/>
            </a:pPr>
            <a:r>
              <a:rPr lang="ru-RU" sz="3800" dirty="0" smtClean="0"/>
              <a:t>    В 1967 году рубиновым лазером был записан первый голографический портрет.</a:t>
            </a:r>
          </a:p>
          <a:p>
            <a:pPr>
              <a:buNone/>
            </a:pPr>
            <a:endParaRPr lang="ru-RU" sz="3800" dirty="0" smtClean="0"/>
          </a:p>
          <a:p>
            <a:pPr>
              <a:buNone/>
            </a:pPr>
            <a:r>
              <a:rPr lang="ru-RU" sz="3800" dirty="0" smtClean="0"/>
              <a:t>    В результате длительной работы в 1968 году Юрий Николаевич Денисюк получил высококачественные (до этого времени отсутствие необходимых фотоматериалов мешало получению высокого качества) голограммы, которые восстанавливали изображение, отражая белый свет. Для этого им была разработана своя собственная схема записи голограмм. Эта схема называется схемой Денисюка, а полученные с её помощью голограммы называются голограммами Денисюка.</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ve\Desktop\rSHcz0ZtQxY.jpg"/>
          <p:cNvPicPr>
            <a:picLocks noChangeAspect="1" noChangeArrowheads="1"/>
          </p:cNvPicPr>
          <p:nvPr/>
        </p:nvPicPr>
        <p:blipFill>
          <a:blip r:embed="rId2"/>
          <a:srcRect/>
          <a:stretch>
            <a:fillRect/>
          </a:stretch>
        </p:blipFill>
        <p:spPr bwMode="auto">
          <a:xfrm>
            <a:off x="3571868" y="3319478"/>
            <a:ext cx="4572032" cy="3538522"/>
          </a:xfrm>
          <a:prstGeom prst="rect">
            <a:avLst/>
          </a:prstGeom>
          <a:noFill/>
        </p:spPr>
      </p:pic>
      <p:sp>
        <p:nvSpPr>
          <p:cNvPr id="2" name="Заголовок 1"/>
          <p:cNvSpPr>
            <a:spLocks noGrp="1"/>
          </p:cNvSpPr>
          <p:nvPr>
            <p:ph type="title"/>
          </p:nvPr>
        </p:nvSpPr>
        <p:spPr>
          <a:xfrm>
            <a:off x="457200" y="0"/>
            <a:ext cx="7467600" cy="714356"/>
          </a:xfrm>
        </p:spPr>
        <p:txBody>
          <a:bodyPr/>
          <a:lstStyle/>
          <a:p>
            <a:pPr algn="ctr"/>
            <a:r>
              <a:rPr lang="ru-RU" dirty="0" smtClean="0">
                <a:solidFill>
                  <a:schemeClr val="tx1"/>
                </a:solidFill>
              </a:rPr>
              <a:t>Необходимое оборудование</a:t>
            </a:r>
            <a:endParaRPr lang="ru-RU" dirty="0">
              <a:solidFill>
                <a:schemeClr val="tx1"/>
              </a:solidFill>
            </a:endParaRPr>
          </a:p>
        </p:txBody>
      </p:sp>
      <p:sp>
        <p:nvSpPr>
          <p:cNvPr id="3" name="Содержимое 2"/>
          <p:cNvSpPr>
            <a:spLocks noGrp="1"/>
          </p:cNvSpPr>
          <p:nvPr>
            <p:ph sz="quarter" idx="1"/>
          </p:nvPr>
        </p:nvSpPr>
        <p:spPr>
          <a:xfrm>
            <a:off x="500034" y="1071546"/>
            <a:ext cx="5686436" cy="2214578"/>
          </a:xfrm>
        </p:spPr>
        <p:txBody>
          <a:bodyPr>
            <a:normAutofit lnSpcReduction="10000"/>
          </a:bodyPr>
          <a:lstStyle/>
          <a:p>
            <a:r>
              <a:rPr lang="ru-RU" dirty="0" smtClean="0"/>
              <a:t> Линейка</a:t>
            </a:r>
          </a:p>
          <a:p>
            <a:r>
              <a:rPr lang="ru-RU" dirty="0" smtClean="0"/>
              <a:t> Карандаш</a:t>
            </a:r>
          </a:p>
          <a:p>
            <a:r>
              <a:rPr lang="ru-RU" dirty="0" smtClean="0"/>
              <a:t> Лист бумаги</a:t>
            </a:r>
          </a:p>
          <a:p>
            <a:r>
              <a:rPr lang="ru-RU" dirty="0" smtClean="0"/>
              <a:t>Пластиковая упаковка от диска</a:t>
            </a:r>
          </a:p>
          <a:p>
            <a:r>
              <a:rPr lang="ru-RU" dirty="0" smtClean="0"/>
              <a:t>Канцелярский нож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tx1"/>
                </a:solidFill>
              </a:rPr>
              <a:t>Этапы работы над проектом </a:t>
            </a:r>
            <a:endParaRPr lang="ru-RU" sz="3600" dirty="0">
              <a:solidFill>
                <a:schemeClr val="tx1"/>
              </a:solidFill>
            </a:endParaRPr>
          </a:p>
        </p:txBody>
      </p:sp>
      <p:sp>
        <p:nvSpPr>
          <p:cNvPr id="3" name="Содержимое 2"/>
          <p:cNvSpPr>
            <a:spLocks noGrp="1"/>
          </p:cNvSpPr>
          <p:nvPr>
            <p:ph sz="quarter" idx="1"/>
          </p:nvPr>
        </p:nvSpPr>
        <p:spPr>
          <a:xfrm>
            <a:off x="457200" y="1600200"/>
            <a:ext cx="7972452" cy="4873752"/>
          </a:xfrm>
        </p:spPr>
        <p:txBody>
          <a:bodyPr/>
          <a:lstStyle/>
          <a:p>
            <a:r>
              <a:rPr lang="ru-RU" dirty="0" smtClean="0"/>
              <a:t> Чертим треугольник по трафарету и вырезаем его</a:t>
            </a:r>
          </a:p>
          <a:p>
            <a:r>
              <a:rPr lang="ru-RU" dirty="0" smtClean="0"/>
              <a:t> Наклеиваем треугольник на пластиковую упаковку</a:t>
            </a:r>
          </a:p>
          <a:p>
            <a:r>
              <a:rPr lang="ru-RU" dirty="0" smtClean="0"/>
              <a:t>Вырезаем из пластика нужную нам фигуру</a:t>
            </a:r>
          </a:p>
          <a:p>
            <a:r>
              <a:rPr lang="ru-RU" dirty="0" smtClean="0"/>
              <a:t>Проделываем это 4 раза</a:t>
            </a:r>
          </a:p>
          <a:p>
            <a:r>
              <a:rPr lang="ru-RU" dirty="0" smtClean="0"/>
              <a:t>Склеиваем их между собой</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tx1"/>
                </a:solidFill>
              </a:rPr>
              <a:t>Предлагаемый продукт проекта </a:t>
            </a:r>
            <a:endParaRPr lang="ru-RU" sz="3600" dirty="0">
              <a:solidFill>
                <a:schemeClr val="tx1"/>
              </a:solidFill>
            </a:endParaRPr>
          </a:p>
        </p:txBody>
      </p:sp>
      <p:sp>
        <p:nvSpPr>
          <p:cNvPr id="3" name="Содержимое 2"/>
          <p:cNvSpPr>
            <a:spLocks noGrp="1"/>
          </p:cNvSpPr>
          <p:nvPr>
            <p:ph sz="quarter" idx="1"/>
          </p:nvPr>
        </p:nvSpPr>
        <p:spPr/>
        <p:txBody>
          <a:bodyPr/>
          <a:lstStyle/>
          <a:p>
            <a:endParaRPr lang="ru-RU" dirty="0"/>
          </a:p>
        </p:txBody>
      </p:sp>
      <p:pic>
        <p:nvPicPr>
          <p:cNvPr id="2050" name="Picture 2" descr="C:\Users\Eve\Desktop\how-to-Turn-your-Smartphone-into-a-3D-Hologram.jpg"/>
          <p:cNvPicPr>
            <a:picLocks noChangeAspect="1" noChangeArrowheads="1"/>
          </p:cNvPicPr>
          <p:nvPr/>
        </p:nvPicPr>
        <p:blipFill>
          <a:blip r:embed="rId2"/>
          <a:srcRect/>
          <a:stretch>
            <a:fillRect/>
          </a:stretch>
        </p:blipFill>
        <p:spPr bwMode="auto">
          <a:xfrm>
            <a:off x="428596" y="1500174"/>
            <a:ext cx="7572428" cy="500066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tx1"/>
                </a:solidFill>
              </a:rPr>
              <a:t> Тестирование продукта </a:t>
            </a:r>
            <a:endParaRPr lang="ru-RU" sz="3600" dirty="0">
              <a:solidFill>
                <a:schemeClr val="tx1"/>
              </a:solidFill>
            </a:endParaRPr>
          </a:p>
        </p:txBody>
      </p:sp>
      <p:pic>
        <p:nvPicPr>
          <p:cNvPr id="6" name="IMG_2572.MOV">
            <a:hlinkClick r:id="" action="ppaction://media"/>
          </p:cNvPr>
          <p:cNvPicPr>
            <a:picLocks noGrp="1" noRot="1" noChangeAspect="1"/>
          </p:cNvPicPr>
          <p:nvPr>
            <p:ph sz="quarter" idx="1"/>
            <a:videoFile r:link="rId1"/>
          </p:nvPr>
        </p:nvPicPr>
        <p:blipFill>
          <a:blip r:embed="rId3"/>
          <a:stretch>
            <a:fillRect/>
          </a:stretch>
        </p:blipFill>
        <p:spPr>
          <a:xfrm>
            <a:off x="928662" y="1928802"/>
            <a:ext cx="5715040" cy="39112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57</TotalTime>
  <Words>271</Words>
  <Application>Microsoft Office PowerPoint</Application>
  <PresentationFormat>Экран (4:3)</PresentationFormat>
  <Paragraphs>49</Paragraphs>
  <Slides>11</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Эркер</vt:lpstr>
      <vt:lpstr>Государственное  бюджетное профессиональное  общеобразовательное учреждение    Колледж связи №54  П.М. Вострухина                             Проект “Голограмма” </vt:lpstr>
      <vt:lpstr>Содержание  </vt:lpstr>
      <vt:lpstr>  Цели и задачи</vt:lpstr>
      <vt:lpstr>Что такое голограмма ? </vt:lpstr>
      <vt:lpstr>Исследование голограммы</vt:lpstr>
      <vt:lpstr>Необходимое оборудование</vt:lpstr>
      <vt:lpstr>Этапы работы над проектом </vt:lpstr>
      <vt:lpstr>Предлагаемый продукт проекта </vt:lpstr>
      <vt:lpstr> Тестирование продукта </vt:lpstr>
      <vt:lpstr>Источники</vt:lpstr>
      <vt:lpstr>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Профессиональное  Общеобразовательное Учреждение   Колледж связи №54  П.М. Вострухина                             Проект “Голограмма”</dc:title>
  <dc:creator>Sergey</dc:creator>
  <cp:lastModifiedBy>Eve</cp:lastModifiedBy>
  <cp:revision>13</cp:revision>
  <dcterms:created xsi:type="dcterms:W3CDTF">2016-01-24T12:18:39Z</dcterms:created>
  <dcterms:modified xsi:type="dcterms:W3CDTF">2016-03-24T18:21:22Z</dcterms:modified>
</cp:coreProperties>
</file>