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3" r:id="rId4"/>
    <p:sldId id="274" r:id="rId5"/>
    <p:sldId id="275"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53"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48681"/>
            <a:ext cx="7772400" cy="1872207"/>
          </a:xfrm>
        </p:spPr>
        <p:txBody>
          <a:bodyPr>
            <a:normAutofit fontScale="90000"/>
          </a:bodyPr>
          <a:lstStyle/>
          <a:p>
            <a:r>
              <a:rPr lang="ru-RU" sz="6000" dirty="0" smtClean="0"/>
              <a:t>Проект по технологии</a:t>
            </a:r>
            <a:r>
              <a:rPr lang="en-US" sz="6000" dirty="0" smtClean="0"/>
              <a:t/>
            </a:r>
            <a:br>
              <a:rPr lang="en-US" sz="6000" dirty="0" smtClean="0"/>
            </a:br>
            <a:r>
              <a:rPr lang="ru-RU" sz="6000" dirty="0" smtClean="0"/>
              <a:t> На тему</a:t>
            </a:r>
            <a:endParaRPr lang="ru-RU" sz="6000" dirty="0"/>
          </a:p>
        </p:txBody>
      </p:sp>
      <p:sp>
        <p:nvSpPr>
          <p:cNvPr id="3" name="Подзаголовок 2"/>
          <p:cNvSpPr>
            <a:spLocks noGrp="1"/>
          </p:cNvSpPr>
          <p:nvPr>
            <p:ph type="subTitle" idx="1"/>
          </p:nvPr>
        </p:nvSpPr>
        <p:spPr>
          <a:xfrm>
            <a:off x="899592" y="2564904"/>
            <a:ext cx="7560840" cy="3888432"/>
          </a:xfrm>
          <a:solidFill>
            <a:schemeClr val="bg1"/>
          </a:solidFill>
        </p:spPr>
        <p:txBody>
          <a:bodyPr>
            <a:normAutofit lnSpcReduction="10000"/>
          </a:bodyPr>
          <a:lstStyle/>
          <a:p>
            <a:r>
              <a:rPr lang="en-US" sz="4800" dirty="0" smtClean="0">
                <a:solidFill>
                  <a:schemeClr val="tx1"/>
                </a:solidFill>
              </a:rPr>
              <a:t>“</a:t>
            </a:r>
            <a:r>
              <a:rPr lang="ru-RU" sz="4800" dirty="0" smtClean="0">
                <a:solidFill>
                  <a:schemeClr val="tx1"/>
                </a:solidFill>
              </a:rPr>
              <a:t>Интерьер жилого </a:t>
            </a:r>
          </a:p>
          <a:p>
            <a:r>
              <a:rPr lang="ru-RU" sz="4800" dirty="0" smtClean="0">
                <a:solidFill>
                  <a:schemeClr val="tx1"/>
                </a:solidFill>
              </a:rPr>
              <a:t>дома.</a:t>
            </a:r>
            <a:r>
              <a:rPr lang="en-US" sz="4800" dirty="0" smtClean="0">
                <a:solidFill>
                  <a:schemeClr val="tx1"/>
                </a:solidFill>
              </a:rPr>
              <a:t>”</a:t>
            </a:r>
            <a:endParaRPr lang="ru-RU" sz="4800" dirty="0" smtClean="0">
              <a:solidFill>
                <a:schemeClr val="tx1"/>
              </a:solidFill>
            </a:endParaRPr>
          </a:p>
          <a:p>
            <a:endParaRPr lang="ru-RU" sz="2400" dirty="0" smtClean="0">
              <a:solidFill>
                <a:schemeClr val="tx1"/>
              </a:solidFill>
            </a:endParaRPr>
          </a:p>
          <a:p>
            <a:endParaRPr lang="ru-RU" sz="2400" dirty="0" smtClean="0">
              <a:solidFill>
                <a:schemeClr val="tx1"/>
              </a:solidFill>
            </a:endParaRPr>
          </a:p>
          <a:p>
            <a:r>
              <a:rPr lang="ru-RU" sz="2400" dirty="0" smtClean="0">
                <a:solidFill>
                  <a:schemeClr val="tx1"/>
                </a:solidFill>
              </a:rPr>
              <a:t>Выполнил ученик 8 В класса </a:t>
            </a:r>
          </a:p>
          <a:p>
            <a:r>
              <a:rPr lang="ru-RU" sz="2400" dirty="0" smtClean="0">
                <a:solidFill>
                  <a:schemeClr val="tx1"/>
                </a:solidFill>
              </a:rPr>
              <a:t>МБОУ Куйбышевской СОШ А.А. Гречко</a:t>
            </a:r>
          </a:p>
          <a:p>
            <a:r>
              <a:rPr lang="ru-RU" sz="2400" dirty="0" smtClean="0">
                <a:solidFill>
                  <a:schemeClr val="tx1"/>
                </a:solidFill>
              </a:rPr>
              <a:t>Руденко Илья</a:t>
            </a:r>
            <a:endParaRPr lang="ru-RU" sz="48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Фен-шуй</a:t>
            </a:r>
            <a:endParaRPr lang="ru-RU" dirty="0"/>
          </a:p>
        </p:txBody>
      </p:sp>
      <p:sp>
        <p:nvSpPr>
          <p:cNvPr id="3" name="Содержимое 2"/>
          <p:cNvSpPr>
            <a:spLocks noGrp="1"/>
          </p:cNvSpPr>
          <p:nvPr>
            <p:ph idx="1"/>
          </p:nvPr>
        </p:nvSpPr>
        <p:spPr/>
        <p:txBody>
          <a:bodyPr/>
          <a:lstStyle/>
          <a:p>
            <a:endParaRPr lang="ru-RU" dirty="0"/>
          </a:p>
        </p:txBody>
      </p:sp>
      <p:pic>
        <p:nvPicPr>
          <p:cNvPr id="19458" name="Picture 2" descr="стиль интерьера фен шуй"/>
          <p:cNvPicPr>
            <a:picLocks noChangeAspect="1" noChangeArrowheads="1"/>
          </p:cNvPicPr>
          <p:nvPr/>
        </p:nvPicPr>
        <p:blipFill>
          <a:blip r:embed="rId2" cstate="print"/>
          <a:srcRect/>
          <a:stretch>
            <a:fillRect/>
          </a:stretch>
        </p:blipFill>
        <p:spPr bwMode="auto">
          <a:xfrm>
            <a:off x="611560" y="1484784"/>
            <a:ext cx="7488832" cy="496855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Индийский стиль</a:t>
            </a:r>
            <a:endParaRPr lang="ru-RU" dirty="0"/>
          </a:p>
        </p:txBody>
      </p:sp>
      <p:sp>
        <p:nvSpPr>
          <p:cNvPr id="3" name="Содержимое 2"/>
          <p:cNvSpPr>
            <a:spLocks noGrp="1"/>
          </p:cNvSpPr>
          <p:nvPr>
            <p:ph idx="1"/>
          </p:nvPr>
        </p:nvSpPr>
        <p:spPr/>
        <p:txBody>
          <a:bodyPr/>
          <a:lstStyle/>
          <a:p>
            <a:endParaRPr lang="ru-RU" dirty="0"/>
          </a:p>
        </p:txBody>
      </p:sp>
      <p:pic>
        <p:nvPicPr>
          <p:cNvPr id="20482" name="Picture 2" descr="индийский стиль интерьера"/>
          <p:cNvPicPr>
            <a:picLocks noChangeAspect="1" noChangeArrowheads="1"/>
          </p:cNvPicPr>
          <p:nvPr/>
        </p:nvPicPr>
        <p:blipFill>
          <a:blip r:embed="rId2" cstate="print"/>
          <a:srcRect/>
          <a:stretch>
            <a:fillRect/>
          </a:stretch>
        </p:blipFill>
        <p:spPr bwMode="auto">
          <a:xfrm>
            <a:off x="755576" y="1484784"/>
            <a:ext cx="7920880" cy="468052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Романтизм</a:t>
            </a:r>
            <a:endParaRPr lang="ru-RU" dirty="0"/>
          </a:p>
        </p:txBody>
      </p:sp>
      <p:sp>
        <p:nvSpPr>
          <p:cNvPr id="3" name="Содержимое 2"/>
          <p:cNvSpPr>
            <a:spLocks noGrp="1"/>
          </p:cNvSpPr>
          <p:nvPr>
            <p:ph idx="1"/>
          </p:nvPr>
        </p:nvSpPr>
        <p:spPr/>
        <p:txBody>
          <a:bodyPr/>
          <a:lstStyle/>
          <a:p>
            <a:endParaRPr lang="ru-RU"/>
          </a:p>
        </p:txBody>
      </p:sp>
      <p:pic>
        <p:nvPicPr>
          <p:cNvPr id="21506" name="Picture 2" descr="романтизм стиль интерьера"/>
          <p:cNvPicPr>
            <a:picLocks noChangeAspect="1" noChangeArrowheads="1"/>
          </p:cNvPicPr>
          <p:nvPr/>
        </p:nvPicPr>
        <p:blipFill>
          <a:blip r:embed="rId2" cstate="print"/>
          <a:srcRect/>
          <a:stretch>
            <a:fillRect/>
          </a:stretch>
        </p:blipFill>
        <p:spPr bwMode="auto">
          <a:xfrm>
            <a:off x="1115616" y="1484784"/>
            <a:ext cx="6984776" cy="482453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Минимализм</a:t>
            </a:r>
            <a:endParaRPr lang="ru-RU" dirty="0"/>
          </a:p>
        </p:txBody>
      </p:sp>
      <p:sp>
        <p:nvSpPr>
          <p:cNvPr id="3" name="Содержимое 2"/>
          <p:cNvSpPr>
            <a:spLocks noGrp="1"/>
          </p:cNvSpPr>
          <p:nvPr>
            <p:ph idx="1"/>
          </p:nvPr>
        </p:nvSpPr>
        <p:spPr/>
        <p:txBody>
          <a:bodyPr/>
          <a:lstStyle/>
          <a:p>
            <a:endParaRPr lang="ru-RU"/>
          </a:p>
        </p:txBody>
      </p:sp>
      <p:pic>
        <p:nvPicPr>
          <p:cNvPr id="22530" name="Picture 2" descr="минимализм стиль интерьера"/>
          <p:cNvPicPr>
            <a:picLocks noChangeAspect="1" noChangeArrowheads="1"/>
          </p:cNvPicPr>
          <p:nvPr/>
        </p:nvPicPr>
        <p:blipFill>
          <a:blip r:embed="rId2" cstate="print"/>
          <a:srcRect/>
          <a:stretch>
            <a:fillRect/>
          </a:stretch>
        </p:blipFill>
        <p:spPr bwMode="auto">
          <a:xfrm>
            <a:off x="683568" y="1700808"/>
            <a:ext cx="8136904" cy="482453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Графическое изображение</a:t>
            </a:r>
            <a:br>
              <a:rPr lang="ru-RU" dirty="0" smtClean="0"/>
            </a:br>
            <a:r>
              <a:rPr lang="ru-RU" dirty="0" smtClean="0"/>
              <a:t>комнаты</a:t>
            </a:r>
            <a:endParaRPr lang="ru-RU" dirty="0"/>
          </a:p>
        </p:txBody>
      </p:sp>
      <p:sp>
        <p:nvSpPr>
          <p:cNvPr id="3" name="Содержимое 2"/>
          <p:cNvSpPr>
            <a:spLocks noGrp="1"/>
          </p:cNvSpPr>
          <p:nvPr>
            <p:ph idx="1"/>
          </p:nvPr>
        </p:nvSpPr>
        <p:spPr/>
        <p:txBody>
          <a:bodyPr/>
          <a:lstStyle/>
          <a:p>
            <a:endParaRPr lang="ru-RU"/>
          </a:p>
        </p:txBody>
      </p:sp>
      <p:pic>
        <p:nvPicPr>
          <p:cNvPr id="23554" name="Picture 2" descr="http://www.rete-studio.ru/wp-content/gallery/kvartira-studiya/2.jpg"/>
          <p:cNvPicPr>
            <a:picLocks noChangeAspect="1" noChangeArrowheads="1"/>
          </p:cNvPicPr>
          <p:nvPr/>
        </p:nvPicPr>
        <p:blipFill>
          <a:blip r:embed="rId2" cstate="print"/>
          <a:srcRect/>
          <a:stretch>
            <a:fillRect/>
          </a:stretch>
        </p:blipFill>
        <p:spPr bwMode="auto">
          <a:xfrm>
            <a:off x="70992" y="1772815"/>
            <a:ext cx="9073008" cy="508518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Значение цвета</a:t>
            </a:r>
            <a:endParaRPr lang="ru-RU" dirty="0"/>
          </a:p>
        </p:txBody>
      </p:sp>
      <p:sp>
        <p:nvSpPr>
          <p:cNvPr id="3" name="Содержимое 2"/>
          <p:cNvSpPr>
            <a:spLocks noGrp="1"/>
          </p:cNvSpPr>
          <p:nvPr>
            <p:ph idx="1"/>
          </p:nvPr>
        </p:nvSpPr>
        <p:spPr/>
        <p:txBody>
          <a:bodyPr>
            <a:normAutofit fontScale="92500" lnSpcReduction="10000"/>
          </a:bodyPr>
          <a:lstStyle/>
          <a:p>
            <a:pPr>
              <a:buNone/>
            </a:pPr>
            <a:r>
              <a:rPr lang="ru-RU" b="1" i="1" dirty="0" smtClean="0">
                <a:solidFill>
                  <a:srgbClr val="FF0000"/>
                </a:solidFill>
              </a:rPr>
              <a:t>     Красный цвет</a:t>
            </a:r>
            <a:endParaRPr lang="ru-RU" b="1" dirty="0" smtClean="0">
              <a:solidFill>
                <a:srgbClr val="FF0000"/>
              </a:solidFill>
            </a:endParaRPr>
          </a:p>
          <a:p>
            <a:r>
              <a:rPr lang="ru-RU" dirty="0" smtClean="0"/>
              <a:t>Является самым основным стимулирующим цветом. В интерьере красный не рекомендуется использовать в большом количестве. Так как это может привести к утомляемости людей возбудимых и мнимых, склонных к тревожности. Также не рекомендуется применять этот цвет в помещении, где постоянно находятся люди с повышенным кровяным давлением.</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B050"/>
                </a:solidFill>
              </a:rPr>
              <a:t>Зелёный</a:t>
            </a:r>
            <a:endParaRPr lang="ru-RU" dirty="0">
              <a:solidFill>
                <a:srgbClr val="00B050"/>
              </a:solidFill>
            </a:endParaRPr>
          </a:p>
        </p:txBody>
      </p:sp>
      <p:sp>
        <p:nvSpPr>
          <p:cNvPr id="3" name="Содержимое 2"/>
          <p:cNvSpPr>
            <a:spLocks noGrp="1"/>
          </p:cNvSpPr>
          <p:nvPr>
            <p:ph idx="1"/>
          </p:nvPr>
        </p:nvSpPr>
        <p:spPr/>
        <p:txBody>
          <a:bodyPr>
            <a:normAutofit lnSpcReduction="10000"/>
          </a:bodyPr>
          <a:lstStyle/>
          <a:p>
            <a:r>
              <a:rPr lang="ru-RU" dirty="0" smtClean="0"/>
              <a:t>Это универсальный цвет. Он символизирует жизнь, природу, весну, гармонию, естество и доброту. Оттенки зелёного обладают разной энергетикой. Светлые оттенки предназначены для тех, кто в поисках радости, новых начинаний, постоянном обновлении жизни, встреч и путешествий. Консервативному человеку придётся по душе серьёзный и устойчивый тёмно-зелёный цвет.</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6"/>
                </a:solidFill>
              </a:rPr>
              <a:t>Оранжевый</a:t>
            </a:r>
            <a:endParaRPr lang="ru-RU" dirty="0">
              <a:solidFill>
                <a:schemeClr val="accent6"/>
              </a:solidFill>
            </a:endParaRPr>
          </a:p>
        </p:txBody>
      </p:sp>
      <p:sp>
        <p:nvSpPr>
          <p:cNvPr id="3" name="Содержимое 2"/>
          <p:cNvSpPr>
            <a:spLocks noGrp="1"/>
          </p:cNvSpPr>
          <p:nvPr>
            <p:ph idx="1"/>
          </p:nvPr>
        </p:nvSpPr>
        <p:spPr/>
        <p:txBody>
          <a:bodyPr/>
          <a:lstStyle/>
          <a:p>
            <a:r>
              <a:rPr lang="ru-RU" dirty="0" smtClean="0"/>
              <a:t>Это жизнеутверждающий и бодрящий цвет, не имеющий холодных оттенков. Этот цвет произошёл от смешения красного и жёлтого цвета. От первого ему досталась активность, от второго – теплота и доброта</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70C0"/>
                </a:solidFill>
              </a:rPr>
              <a:t>Синий</a:t>
            </a:r>
            <a:endParaRPr lang="ru-RU" dirty="0">
              <a:solidFill>
                <a:srgbClr val="0070C0"/>
              </a:solidFill>
            </a:endParaRPr>
          </a:p>
        </p:txBody>
      </p:sp>
      <p:sp>
        <p:nvSpPr>
          <p:cNvPr id="3" name="Содержимое 2"/>
          <p:cNvSpPr>
            <a:spLocks noGrp="1"/>
          </p:cNvSpPr>
          <p:nvPr>
            <p:ph idx="1"/>
          </p:nvPr>
        </p:nvSpPr>
        <p:spPr/>
        <p:txBody>
          <a:bodyPr/>
          <a:lstStyle/>
          <a:p>
            <a:r>
              <a:rPr lang="ru-RU" dirty="0" smtClean="0"/>
              <a:t>Является свежим и </a:t>
            </a:r>
            <a:r>
              <a:rPr lang="ru-RU" dirty="0" err="1" smtClean="0"/>
              <a:t>релаксирующим</a:t>
            </a:r>
            <a:r>
              <a:rPr lang="ru-RU" dirty="0" smtClean="0"/>
              <a:t> цветом. Он воплощает спокойствие, безмятежность, неторопливость, лёгкость, глубину. Он может освободить человека от суетливых мыслей и лишних негативных тревог, погружая его в стихию умиротворенности и прохлады.</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B0F0"/>
                </a:solidFill>
              </a:rPr>
              <a:t>Голубой</a:t>
            </a:r>
            <a:endParaRPr lang="ru-RU" dirty="0">
              <a:solidFill>
                <a:srgbClr val="00B0F0"/>
              </a:solidFill>
            </a:endParaRPr>
          </a:p>
        </p:txBody>
      </p:sp>
      <p:sp>
        <p:nvSpPr>
          <p:cNvPr id="3" name="Содержимое 2"/>
          <p:cNvSpPr>
            <a:spLocks noGrp="1"/>
          </p:cNvSpPr>
          <p:nvPr>
            <p:ph idx="1"/>
          </p:nvPr>
        </p:nvSpPr>
        <p:spPr/>
        <p:txBody>
          <a:bodyPr/>
          <a:lstStyle/>
          <a:p>
            <a:r>
              <a:rPr lang="ru-RU" dirty="0" smtClean="0"/>
              <a:t>Это цвет неба, отдыха, льда, холода, чистоты, искренности, тактичности и спокойствия. Голубой одновременно обладает и способностью умиротворять при помощи слов, и вдохновляет на </a:t>
            </a:r>
            <a:r>
              <a:rPr lang="ru-RU" dirty="0" err="1" smtClean="0"/>
              <a:t>креативные</a:t>
            </a:r>
            <a:r>
              <a:rPr lang="ru-RU" dirty="0" smtClean="0"/>
              <a:t> идеи. Всё зависит от оттенка и энергии, которую Вы хотите из него почерпнуть.</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Историческая справка</a:t>
            </a:r>
            <a:endParaRPr lang="ru-RU" dirty="0"/>
          </a:p>
        </p:txBody>
      </p:sp>
      <p:sp>
        <p:nvSpPr>
          <p:cNvPr id="3" name="Содержимое 2"/>
          <p:cNvSpPr>
            <a:spLocks noGrp="1"/>
          </p:cNvSpPr>
          <p:nvPr>
            <p:ph idx="1"/>
          </p:nvPr>
        </p:nvSpPr>
        <p:spPr/>
        <p:txBody>
          <a:bodyPr/>
          <a:lstStyle/>
          <a:p>
            <a:r>
              <a:rPr lang="ru-RU" smtClean="0"/>
              <a:t>Интерьер (фр. — внутренний) — это структура, убранство и оборудование внутреннего пространства различных сооружений. </a:t>
            </a:r>
            <a:endParaRPr lang="ru-RU" dirty="0"/>
          </a:p>
        </p:txBody>
      </p:sp>
      <p:sp>
        <p:nvSpPr>
          <p:cNvPr id="4" name="Прямоугольник 3"/>
          <p:cNvSpPr/>
          <p:nvPr/>
        </p:nvSpPr>
        <p:spPr>
          <a:xfrm>
            <a:off x="755576" y="3717032"/>
            <a:ext cx="6102424" cy="1569660"/>
          </a:xfrm>
          <a:prstGeom prst="rect">
            <a:avLst/>
          </a:prstGeom>
          <a:solidFill>
            <a:schemeClr val="bg1"/>
          </a:solidFill>
        </p:spPr>
        <p:txBody>
          <a:bodyPr wrap="square">
            <a:spAutoFit/>
          </a:bodyPr>
          <a:lstStyle/>
          <a:p>
            <a:r>
              <a:rPr lang="ru-RU" sz="3200" dirty="0" smtClean="0"/>
              <a:t> </a:t>
            </a:r>
            <a:r>
              <a:rPr lang="ru-RU" sz="3200" dirty="0" smtClean="0"/>
              <a:t>Дизайн</a:t>
            </a:r>
            <a:r>
              <a:rPr lang="ru-RU" sz="3200" dirty="0" smtClean="0"/>
              <a:t>— </a:t>
            </a:r>
            <a:r>
              <a:rPr lang="ru-RU" sz="3200" dirty="0" smtClean="0"/>
              <a:t>деятельность по проектированию эстетических свойств </a:t>
            </a:r>
            <a:endParaRPr lang="ru-RU"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Чёрный</a:t>
            </a:r>
            <a:endParaRPr lang="ru-RU" dirty="0"/>
          </a:p>
        </p:txBody>
      </p:sp>
      <p:sp>
        <p:nvSpPr>
          <p:cNvPr id="3" name="Содержимое 2"/>
          <p:cNvSpPr>
            <a:spLocks noGrp="1"/>
          </p:cNvSpPr>
          <p:nvPr>
            <p:ph idx="1"/>
          </p:nvPr>
        </p:nvSpPr>
        <p:spPr/>
        <p:txBody>
          <a:bodyPr/>
          <a:lstStyle/>
          <a:p>
            <a:pPr>
              <a:buNone/>
            </a:pPr>
            <a:r>
              <a:rPr lang="ru-RU" dirty="0" smtClean="0"/>
              <a:t>    На Востоке чёрный цвет символизирует добро и совершенство, в Японии – это символ мудрости и благородства, в некоторых странах он ассоциируется с трагедиями и трауром. Такова психология чёрного цвета в интерьере – противоположная и разносторонняя.</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Качества интерьера</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    Три </a:t>
            </a:r>
            <a:r>
              <a:rPr lang="ru-RU" dirty="0" smtClean="0"/>
              <a:t>основные качества интерьера: Функциональные качества способствуют нормальным условиям проживания(кухня, спальня и т.д.). Гигиенические качества учитываются во время строительства жилья (звуковая изоляция, воздухообмен и т.д.). Эстетические качества интерьера – это гармония вещей и пространства. Композиция интерьера – это особое расположение и соотношение его составных частей: мебели, светильников, бытового оборудования, функциональных зон.</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Декоративное убранство жилья</a:t>
            </a:r>
            <a:endParaRPr lang="ru-RU" dirty="0"/>
          </a:p>
        </p:txBody>
      </p:sp>
      <p:sp>
        <p:nvSpPr>
          <p:cNvPr id="3" name="Содержимое 2"/>
          <p:cNvSpPr>
            <a:spLocks noGrp="1"/>
          </p:cNvSpPr>
          <p:nvPr>
            <p:ph idx="1"/>
          </p:nvPr>
        </p:nvSpPr>
        <p:spPr/>
        <p:txBody>
          <a:bodyPr/>
          <a:lstStyle/>
          <a:p>
            <a:r>
              <a:rPr lang="ru-RU" dirty="0" smtClean="0"/>
              <a:t>Декоративное убранство жилья Объединяет в себе утилитарные (необходимые в повседневной жизни) и декоративные элементы, украшающие быт человека: ковры, посуду, цветы, картины, музыкальное оформление</a:t>
            </a:r>
          </a:p>
          <a:p>
            <a:pPr>
              <a:buNone/>
            </a:pP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Зонирование</a:t>
            </a:r>
            <a:endParaRPr lang="ru-RU" dirty="0"/>
          </a:p>
        </p:txBody>
      </p:sp>
      <p:sp>
        <p:nvSpPr>
          <p:cNvPr id="5" name="Содержимое 4"/>
          <p:cNvSpPr>
            <a:spLocks noGrp="1"/>
          </p:cNvSpPr>
          <p:nvPr>
            <p:ph idx="1"/>
          </p:nvPr>
        </p:nvSpPr>
        <p:spPr>
          <a:xfrm>
            <a:off x="3707904" y="1340768"/>
            <a:ext cx="5436096" cy="5256584"/>
          </a:xfrm>
        </p:spPr>
        <p:txBody>
          <a:bodyPr>
            <a:normAutofit fontScale="77500" lnSpcReduction="20000"/>
          </a:bodyPr>
          <a:lstStyle/>
          <a:p>
            <a:r>
              <a:rPr lang="ru-RU" dirty="0" smtClean="0"/>
              <a:t>Большинство квартир и домов состоят из нескольких тесных комнат, из-за чего некоторые жильцы решаются на совмещение. В результате одна большая комната становится многофункциональной: здесь может быть одновременно кухня, столовая, кабинет, спальня, гостиная. Такая планировка должна быть грамотно выполнена, при этом особое внимание уделяется зонированию. Чаще всего осуществляется зонирование комнаты перегородками, которые могут быть представлены самыми разными видами конструкций.</a:t>
            </a:r>
            <a:endParaRPr lang="ru-RU" dirty="0"/>
          </a:p>
        </p:txBody>
      </p:sp>
      <p:pic>
        <p:nvPicPr>
          <p:cNvPr id="1026" name="Picture 2" descr="http://dafix.ru/wp-content/uploads/2016/02/2016-02-3-56b24909d50b9.jpg"/>
          <p:cNvPicPr>
            <a:picLocks noChangeAspect="1" noChangeArrowheads="1"/>
          </p:cNvPicPr>
          <p:nvPr/>
        </p:nvPicPr>
        <p:blipFill>
          <a:blip r:embed="rId3" cstate="print"/>
          <a:srcRect/>
          <a:stretch>
            <a:fillRect/>
          </a:stretch>
        </p:blipFill>
        <p:spPr bwMode="auto">
          <a:xfrm>
            <a:off x="323528" y="2060848"/>
            <a:ext cx="3635896" cy="345638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Стили</a:t>
            </a:r>
            <a:endParaRPr lang="ru-RU" dirty="0"/>
          </a:p>
        </p:txBody>
      </p:sp>
      <p:sp>
        <p:nvSpPr>
          <p:cNvPr id="3" name="Содержимое 2"/>
          <p:cNvSpPr>
            <a:spLocks noGrp="1"/>
          </p:cNvSpPr>
          <p:nvPr>
            <p:ph idx="1"/>
          </p:nvPr>
        </p:nvSpPr>
        <p:spPr/>
        <p:txBody>
          <a:bodyPr/>
          <a:lstStyle/>
          <a:p>
            <a:r>
              <a:rPr lang="ru-RU" dirty="0" smtClean="0"/>
              <a:t>Стиль  интерьера </a:t>
            </a:r>
            <a:r>
              <a:rPr lang="en-US" dirty="0" smtClean="0"/>
              <a:t>- </a:t>
            </a:r>
            <a:r>
              <a:rPr lang="ru-RU" dirty="0" smtClean="0"/>
              <a:t>Прежде всего — это образ и вкус. Стиль в нашем понимании — это единство художественного направления, гармоничная совокупность черт и характерных особенностей создаваемого интерьера.</a:t>
            </a:r>
            <a:r>
              <a:rPr lang="en-US" dirty="0" smtClean="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Современный стиль</a:t>
            </a:r>
            <a:endParaRPr lang="ru-RU" dirty="0"/>
          </a:p>
        </p:txBody>
      </p:sp>
      <p:sp>
        <p:nvSpPr>
          <p:cNvPr id="3" name="Содержимое 2"/>
          <p:cNvSpPr>
            <a:spLocks noGrp="1"/>
          </p:cNvSpPr>
          <p:nvPr>
            <p:ph idx="1"/>
          </p:nvPr>
        </p:nvSpPr>
        <p:spPr/>
        <p:txBody>
          <a:bodyPr/>
          <a:lstStyle/>
          <a:p>
            <a:endParaRPr lang="ru-RU" dirty="0"/>
          </a:p>
        </p:txBody>
      </p:sp>
      <p:pic>
        <p:nvPicPr>
          <p:cNvPr id="1028" name="Picture 4" descr="современный стиль в интерьере"/>
          <p:cNvPicPr>
            <a:picLocks noChangeAspect="1" noChangeArrowheads="1"/>
          </p:cNvPicPr>
          <p:nvPr/>
        </p:nvPicPr>
        <p:blipFill>
          <a:blip r:embed="rId2" cstate="print"/>
          <a:srcRect/>
          <a:stretch>
            <a:fillRect/>
          </a:stretch>
        </p:blipFill>
        <p:spPr bwMode="auto">
          <a:xfrm>
            <a:off x="683568" y="1484784"/>
            <a:ext cx="7920880" cy="49685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Английский стиль</a:t>
            </a:r>
            <a:endParaRPr lang="ru-RU" dirty="0"/>
          </a:p>
        </p:txBody>
      </p:sp>
      <p:sp>
        <p:nvSpPr>
          <p:cNvPr id="3" name="Содержимое 2"/>
          <p:cNvSpPr>
            <a:spLocks noGrp="1"/>
          </p:cNvSpPr>
          <p:nvPr>
            <p:ph idx="1"/>
          </p:nvPr>
        </p:nvSpPr>
        <p:spPr/>
        <p:txBody>
          <a:bodyPr/>
          <a:lstStyle/>
          <a:p>
            <a:endParaRPr lang="ru-RU" dirty="0"/>
          </a:p>
        </p:txBody>
      </p:sp>
      <p:pic>
        <p:nvPicPr>
          <p:cNvPr id="17410" name="Picture 2" descr="английский стиль в интерьере"/>
          <p:cNvPicPr>
            <a:picLocks noChangeAspect="1" noChangeArrowheads="1"/>
          </p:cNvPicPr>
          <p:nvPr/>
        </p:nvPicPr>
        <p:blipFill>
          <a:blip r:embed="rId2" cstate="print"/>
          <a:srcRect/>
          <a:stretch>
            <a:fillRect/>
          </a:stretch>
        </p:blipFill>
        <p:spPr bwMode="auto">
          <a:xfrm>
            <a:off x="611560" y="1340768"/>
            <a:ext cx="8208912" cy="475252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Хай-тек</a:t>
            </a:r>
            <a:endParaRPr lang="ru-RU" dirty="0"/>
          </a:p>
        </p:txBody>
      </p:sp>
      <p:sp>
        <p:nvSpPr>
          <p:cNvPr id="3" name="Содержимое 2"/>
          <p:cNvSpPr>
            <a:spLocks noGrp="1"/>
          </p:cNvSpPr>
          <p:nvPr>
            <p:ph idx="1"/>
          </p:nvPr>
        </p:nvSpPr>
        <p:spPr/>
        <p:txBody>
          <a:bodyPr/>
          <a:lstStyle/>
          <a:p>
            <a:endParaRPr lang="ru-RU" dirty="0"/>
          </a:p>
        </p:txBody>
      </p:sp>
      <p:pic>
        <p:nvPicPr>
          <p:cNvPr id="18434" name="Picture 2" descr="стиль хай-тек в интерьере"/>
          <p:cNvPicPr>
            <a:picLocks noChangeAspect="1" noChangeArrowheads="1"/>
          </p:cNvPicPr>
          <p:nvPr/>
        </p:nvPicPr>
        <p:blipFill>
          <a:blip r:embed="rId2" cstate="print"/>
          <a:srcRect/>
          <a:stretch>
            <a:fillRect/>
          </a:stretch>
        </p:blipFill>
        <p:spPr bwMode="auto">
          <a:xfrm>
            <a:off x="1187624" y="1556792"/>
            <a:ext cx="6768752" cy="475252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496</Words>
  <Application>Microsoft Office PowerPoint</Application>
  <PresentationFormat>Экран (4:3)</PresentationFormat>
  <Paragraphs>41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Проект по технологии  На тему</vt:lpstr>
      <vt:lpstr>Историческая справка</vt:lpstr>
      <vt:lpstr>Качества интерьера</vt:lpstr>
      <vt:lpstr>Декоративное убранство жилья</vt:lpstr>
      <vt:lpstr>Зонирование</vt:lpstr>
      <vt:lpstr>Стили</vt:lpstr>
      <vt:lpstr>Современный стиль</vt:lpstr>
      <vt:lpstr>Английский стиль</vt:lpstr>
      <vt:lpstr>Хай-тек</vt:lpstr>
      <vt:lpstr>Фен-шуй</vt:lpstr>
      <vt:lpstr>Индийский стиль</vt:lpstr>
      <vt:lpstr>Романтизм</vt:lpstr>
      <vt:lpstr>Минимализм</vt:lpstr>
      <vt:lpstr>Графическое изображение комнаты</vt:lpstr>
      <vt:lpstr>Значение цвета</vt:lpstr>
      <vt:lpstr>Зелёный</vt:lpstr>
      <vt:lpstr>Оранжевый</vt:lpstr>
      <vt:lpstr>Синий</vt:lpstr>
      <vt:lpstr>Голубой</vt:lpstr>
      <vt:lpstr>Чёрный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по технологии </dc:title>
  <dc:creator>днс</dc:creator>
  <cp:lastModifiedBy>днс</cp:lastModifiedBy>
  <cp:revision>13</cp:revision>
  <dcterms:created xsi:type="dcterms:W3CDTF">2016-11-20T10:05:34Z</dcterms:created>
  <dcterms:modified xsi:type="dcterms:W3CDTF">2016-11-28T14:11:35Z</dcterms:modified>
</cp:coreProperties>
</file>