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303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8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41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3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32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9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4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09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4D45-A2BC-467D-9DB3-DF633329151A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615E8-9963-4B3C-BCBD-6CCFE44CC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2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966" y="363915"/>
            <a:ext cx="10909738" cy="6494085"/>
          </a:xfrm>
          <a:prstGeom prst="rect">
            <a:avLst/>
          </a:prstGeom>
          <a:blipFill>
            <a:blip r:embed="rId2">
              <a:alphaModFix amt="34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Арзамас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«Народное искусство в формировании изобразительного творчества дошкольников»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подготовительной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Нестерова Е.В.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3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76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0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8276" y="299545"/>
            <a:ext cx="61485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I направление.</a:t>
            </a:r>
            <a:r>
              <a:rPr lang="ru-RU" dirty="0"/>
              <a:t> </a:t>
            </a:r>
            <a:r>
              <a:rPr lang="ru-RU" dirty="0" smtClean="0"/>
              <a:t> Знакомство </a:t>
            </a:r>
            <a:r>
              <a:rPr lang="ru-RU" dirty="0"/>
              <a:t>с определенным видом народного декоративно - прикладного искусства. Детям даются некоторые сведения о промысле, содержании, назначении предметов, материалах, из которых они сделаны, характерных признаках. Выделяются средства выразительности: элементы узора, их цвет, типичные сочетания, композиции (расположение узора на предмете), связь формы и узора с его назначением.</a:t>
            </a:r>
          </a:p>
          <a:p>
            <a:endParaRPr lang="ru-RU" i="1" dirty="0" smtClean="0"/>
          </a:p>
          <a:p>
            <a:r>
              <a:rPr lang="ru-RU" b="1" i="1" dirty="0" smtClean="0"/>
              <a:t>Задачи </a:t>
            </a:r>
            <a:r>
              <a:rPr lang="ru-RU" b="1" i="1" dirty="0"/>
              <a:t>работы с детьми</a:t>
            </a:r>
            <a:r>
              <a:rPr lang="ru-RU" b="1" i="1" dirty="0" smtClean="0"/>
              <a:t>:</a:t>
            </a:r>
          </a:p>
          <a:p>
            <a:endParaRPr lang="ru-RU" dirty="0"/>
          </a:p>
          <a:p>
            <a:r>
              <a:rPr lang="ru-RU" dirty="0"/>
              <a:t>Способствовать умению различать и называть знакомые народные игрушки, их характерные особенности, знакомить с новыми видами игрушки (керамическая), с растительными узорами (Городец, Хохлома, </a:t>
            </a:r>
            <a:r>
              <a:rPr lang="ru-RU" dirty="0" err="1"/>
              <a:t>Жёстово</a:t>
            </a:r>
            <a:r>
              <a:rPr lang="ru-RU" dirty="0"/>
              <a:t>, Гжель). Способствовать умению различать виды народного декоративно - прикладного искусства, дать некоторые сведения о промысле, характерных признаках. Знакомить с русским народным костюмом.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276" y="94829"/>
            <a:ext cx="4040782" cy="6076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639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138" y="252248"/>
            <a:ext cx="52656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II направление.</a:t>
            </a:r>
            <a:r>
              <a:rPr lang="ru-RU" dirty="0"/>
              <a:t> Обучение декоративному рисованию, аппликации, лепке на основе народного декоративно - прикладного искусства, знакомство с некоторыми приемами народных мастеров рисовании, аппликации, лепке.</a:t>
            </a:r>
          </a:p>
          <a:p>
            <a:r>
              <a:rPr lang="ru-RU" b="1" i="1" dirty="0"/>
              <a:t>Задачи работы с детьми:</a:t>
            </a:r>
            <a:endParaRPr lang="ru-RU" b="1" dirty="0"/>
          </a:p>
          <a:p>
            <a:r>
              <a:rPr lang="ru-RU" dirty="0"/>
              <a:t>Способствовать умению составлять узоры для русского костюма: тесьма кокошники, платье и т.д. Составлять узоры на основе некоторых видов народного декоративно - прикладного искусства (народная игрушка, росписи: хохломская, Городецкая, гжельская), выделять элементы узора (геометрические, растительные), образы птиц, колец, украшать объемные изделия (лепка), раскрашивать бумажные тарелки, стаканчики, деревянные заготовки (доски).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62570">
            <a:off x="6065278" y="914888"/>
            <a:ext cx="5632062" cy="4444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70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621" y="441434"/>
            <a:ext cx="547063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III направление.</a:t>
            </a:r>
            <a:r>
              <a:rPr lang="ru-RU" i="1" dirty="0"/>
              <a:t> </a:t>
            </a:r>
            <a:r>
              <a:rPr lang="ru-RU" dirty="0"/>
              <a:t>Формирование детского декоративного творчества.</a:t>
            </a:r>
          </a:p>
          <a:p>
            <a:r>
              <a:rPr lang="ru-RU" dirty="0"/>
              <a:t>Обучение видению на предметах каждого вида народного декоративно - прикладного искусства, сочетаний цветов, композиций, умения мастера создавать новый, неповторимый узор, не выходя за предметы вида, традиций росписи.</a:t>
            </a:r>
          </a:p>
          <a:p>
            <a:r>
              <a:rPr lang="ru-RU" dirty="0"/>
              <a:t>Формирование на основе этого декоративного творчества умения создавать узор на любой форме, свободно выбирая сочетания цветов, композицию.</a:t>
            </a:r>
          </a:p>
          <a:p>
            <a:r>
              <a:rPr lang="ru-RU" b="1" i="1" dirty="0"/>
              <a:t>Задачи работы с детьми:</a:t>
            </a:r>
            <a:endParaRPr lang="ru-RU" b="1" dirty="0"/>
          </a:p>
          <a:p>
            <a:r>
              <a:rPr lang="ru-RU" dirty="0"/>
              <a:t>Способствовать умению выбирать вид народного искусства, его элементы, сочетания цветов, композиций, создавать творческие композиции. </a:t>
            </a:r>
          </a:p>
          <a:p>
            <a:r>
              <a:rPr lang="ru-RU" dirty="0"/>
              <a:t>Такое творческое применение полученных знаний, умений и навыков по декоративному рисованию, аппликации, лепке, при создании предметных сюжетных композиций покажет насколько осознанно дети понимают принципы и закономерности в декоративном искусстве.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9200">
            <a:off x="6140800" y="1504558"/>
            <a:ext cx="5542243" cy="3978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79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65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361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2016-11-01T19:01:11Z</dcterms:created>
  <dcterms:modified xsi:type="dcterms:W3CDTF">2016-11-01T19:48:46Z</dcterms:modified>
</cp:coreProperties>
</file>