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85" r:id="rId4"/>
    <p:sldId id="278" r:id="rId5"/>
    <p:sldId id="279" r:id="rId6"/>
    <p:sldId id="258" r:id="rId7"/>
    <p:sldId id="281" r:id="rId8"/>
    <p:sldId id="280" r:id="rId9"/>
    <p:sldId id="282" r:id="rId10"/>
    <p:sldId id="259" r:id="rId11"/>
    <p:sldId id="271" r:id="rId12"/>
    <p:sldId id="284" r:id="rId13"/>
    <p:sldId id="270" r:id="rId14"/>
    <p:sldId id="283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14F8-0484-4187-B33D-B6D3A62CF30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4548F9-25AF-4E71-8EF5-458B53DA2A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14F8-0484-4187-B33D-B6D3A62CF30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48F9-25AF-4E71-8EF5-458B53DA2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14F8-0484-4187-B33D-B6D3A62CF30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48F9-25AF-4E71-8EF5-458B53DA2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14F8-0484-4187-B33D-B6D3A62CF30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48F9-25AF-4E71-8EF5-458B53DA2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14F8-0484-4187-B33D-B6D3A62CF30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48F9-25AF-4E71-8EF5-458B53DA2A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14F8-0484-4187-B33D-B6D3A62CF30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48F9-25AF-4E71-8EF5-458B53DA2A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14F8-0484-4187-B33D-B6D3A62CF30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48F9-25AF-4E71-8EF5-458B53DA2A6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14F8-0484-4187-B33D-B6D3A62CF30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48F9-25AF-4E71-8EF5-458B53DA2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14F8-0484-4187-B33D-B6D3A62CF30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48F9-25AF-4E71-8EF5-458B53DA2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14F8-0484-4187-B33D-B6D3A62CF30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48F9-25AF-4E71-8EF5-458B53DA2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514F8-0484-4187-B33D-B6D3A62CF30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548F9-25AF-4E71-8EF5-458B53DA2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13514F8-0484-4187-B33D-B6D3A62CF304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84548F9-25AF-4E71-8EF5-458B53DA2A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 dir="u"/>
  </p:transition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5269"/>
            <a:ext cx="7772400" cy="2869675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effectLst/>
              </a:rPr>
              <a:t>Путешествие по материкам. Евразия.</a:t>
            </a:r>
            <a:endParaRPr lang="ru-RU" sz="60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11778" y="5648181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			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</a:t>
            </a:r>
            <a:r>
              <a:rPr lang="ru-RU" b="1" dirty="0" smtClean="0"/>
              <a:t>Выполнила учитель биологии </a:t>
            </a:r>
          </a:p>
          <a:p>
            <a:r>
              <a:rPr lang="ru-RU" b="1" dirty="0" smtClean="0"/>
              <a:t>			             Федотова Г.В.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4" y="3501008"/>
            <a:ext cx="5318204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84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158417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</a:rPr>
              <a:t>Растений и животных в стране очень много. Рассмотрим некоторые из них.</a:t>
            </a:r>
            <a:endParaRPr lang="ru-RU" sz="32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932040" y="2060847"/>
            <a:ext cx="3991576" cy="1762151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В переводе на русский язык называется «основа питания человека</a:t>
            </a:r>
          </a:p>
          <a:p>
            <a:pPr algn="just"/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5076056" y="4797152"/>
            <a:ext cx="3638176" cy="132888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Родиной культуры является Китай</a:t>
            </a:r>
          </a:p>
          <a:p>
            <a:endParaRPr lang="ru-RU" dirty="0"/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85" y="3822999"/>
            <a:ext cx="4070867" cy="3008902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18" y="1112999"/>
            <a:ext cx="3600400" cy="2999220"/>
          </a:xfrm>
        </p:spPr>
      </p:pic>
    </p:spTree>
    <p:extLst>
      <p:ext uri="{BB962C8B-B14F-4D97-AF65-F5344CB8AC3E}">
        <p14:creationId xmlns:p14="http://schemas.microsoft.com/office/powerpoint/2010/main" val="204427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1" y="-531440"/>
            <a:ext cx="8229600" cy="16002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Чей это детеныш </a:t>
            </a:r>
            <a:r>
              <a:rPr lang="en-US" sz="4800" b="1" dirty="0" smtClean="0">
                <a:solidFill>
                  <a:srgbClr val="C00000"/>
                </a:solidFill>
              </a:rPr>
              <a:t>?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988840"/>
            <a:ext cx="4464496" cy="439248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88840"/>
            <a:ext cx="4320479" cy="4392488"/>
          </a:xfrm>
        </p:spPr>
      </p:pic>
    </p:spTree>
    <p:extLst>
      <p:ext uri="{BB962C8B-B14F-4D97-AF65-F5344CB8AC3E}">
        <p14:creationId xmlns:p14="http://schemas.microsoft.com/office/powerpoint/2010/main" val="92825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29600" cy="170080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</a:rPr>
              <a:t>Растений и животных в стране очень много. Рассмотрим некоторые из них.</a:t>
            </a:r>
            <a:endParaRPr lang="ru-RU" sz="32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965960"/>
            <a:ext cx="4246007" cy="1252736"/>
          </a:xfrm>
        </p:spPr>
        <p:txBody>
          <a:bodyPr/>
          <a:lstStyle/>
          <a:p>
            <a:pPr algn="just"/>
            <a:r>
              <a:rPr lang="ru-RU" sz="2000" b="1" dirty="0">
                <a:solidFill>
                  <a:schemeClr val="tx1"/>
                </a:solidFill>
              </a:rPr>
              <a:t>Основной рацион </a:t>
            </a:r>
            <a:r>
              <a:rPr lang="ru-RU" sz="2000" b="1" dirty="0" smtClean="0">
                <a:solidFill>
                  <a:schemeClr val="tx1"/>
                </a:solidFill>
              </a:rPr>
              <a:t>этих животных </a:t>
            </a:r>
            <a:r>
              <a:rPr lang="ru-RU" sz="2000" b="1" dirty="0">
                <a:solidFill>
                  <a:schemeClr val="tx1"/>
                </a:solidFill>
              </a:rPr>
              <a:t>состоит из молодых побегов бамбука. Да и название животного с китайского переводится как «пожиратель бамбука».</a:t>
            </a:r>
            <a:endParaRPr lang="ru-RU" sz="2000" b="1" u="sng" dirty="0">
              <a:solidFill>
                <a:schemeClr val="tx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4256" y="1152505"/>
            <a:ext cx="3168352" cy="2983248"/>
          </a:xfrm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28601" y="4087296"/>
            <a:ext cx="4240933" cy="277070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Хотя ученые не знают, почему эти </a:t>
            </a:r>
            <a:r>
              <a:rPr lang="ru-RU" b="1" dirty="0" smtClean="0">
                <a:solidFill>
                  <a:schemeClr val="tx1"/>
                </a:solidFill>
              </a:rPr>
              <a:t>животные необычного цвета</a:t>
            </a:r>
            <a:r>
              <a:rPr lang="ru-RU" b="1" dirty="0">
                <a:solidFill>
                  <a:schemeClr val="tx1"/>
                </a:solidFill>
              </a:rPr>
              <a:t>, некоторые предполагают, что такая окраска обеспечивает эффективный камуфляж в их скалистой среде, покрытой  круглыми пятнами снега.</a:t>
            </a:r>
          </a:p>
          <a:p>
            <a:endParaRPr lang="ru-RU" dirty="0"/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518" y="4214978"/>
            <a:ext cx="3885828" cy="258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73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tx1"/>
                </a:solidFill>
                <a:effectLst/>
              </a:rPr>
              <a:t>Развитие панды</a:t>
            </a:r>
            <a:endParaRPr lang="ru-RU" sz="60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772817"/>
            <a:ext cx="6624736" cy="4824536"/>
          </a:xfrm>
        </p:spPr>
      </p:pic>
    </p:spTree>
    <p:extLst>
      <p:ext uri="{BB962C8B-B14F-4D97-AF65-F5344CB8AC3E}">
        <p14:creationId xmlns:p14="http://schemas.microsoft.com/office/powerpoint/2010/main" val="172295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</a:rPr>
              <a:t>Растений и животных в стране очень много. Рассмотрим некоторые из них.</a:t>
            </a:r>
            <a:endParaRPr lang="ru-RU" sz="32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4853136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Животное предпочитает питаться полевками</a:t>
            </a:r>
          </a:p>
          <a:p>
            <a:pPr algn="just"/>
            <a:endParaRPr lang="ru-RU" b="1" dirty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Прыжок может достигать 4м в длину</a:t>
            </a:r>
          </a:p>
          <a:p>
            <a:endParaRPr lang="ru-RU" b="1" u="sng" dirty="0" smtClean="0">
              <a:solidFill>
                <a:schemeClr val="tx1"/>
              </a:solidFill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Кисточки на ушах придают своеобразие </a:t>
            </a:r>
            <a:r>
              <a:rPr lang="ru-RU" b="1" dirty="0" smtClean="0">
                <a:solidFill>
                  <a:schemeClr val="tx1"/>
                </a:solidFill>
              </a:rPr>
              <a:t>животному</a:t>
            </a:r>
            <a:endParaRPr lang="ru-RU" b="1" u="sng" dirty="0" smtClean="0">
              <a:solidFill>
                <a:schemeClr val="tx1"/>
              </a:solidFill>
            </a:endParaRPr>
          </a:p>
          <a:p>
            <a:endParaRPr lang="ru-RU" b="1" u="sng" dirty="0">
              <a:solidFill>
                <a:schemeClr val="tx1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04" y="980728"/>
            <a:ext cx="3528392" cy="336525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12" y="4127585"/>
            <a:ext cx="4041775" cy="2730415"/>
          </a:xfrm>
        </p:spPr>
      </p:pic>
    </p:spTree>
    <p:extLst>
      <p:ext uri="{BB962C8B-B14F-4D97-AF65-F5344CB8AC3E}">
        <p14:creationId xmlns:p14="http://schemas.microsoft.com/office/powerpoint/2010/main" val="354153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7444" y="-171400"/>
            <a:ext cx="2178652" cy="331236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/>
                </a:solidFill>
                <a:effectLst/>
              </a:rPr>
              <a:t>Выразите</a:t>
            </a:r>
            <a:br>
              <a:rPr lang="ru-RU" sz="3200" b="1" dirty="0" smtClean="0">
                <a:solidFill>
                  <a:schemeClr val="tx1"/>
                </a:solidFill>
                <a:effectLst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</a:rPr>
              <a:t> свои чувства</a:t>
            </a:r>
            <a:br>
              <a:rPr lang="ru-RU" sz="3200" b="1" dirty="0" smtClean="0">
                <a:solidFill>
                  <a:schemeClr val="tx1"/>
                </a:solidFill>
                <a:effectLst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</a:rPr>
              <a:t> от урока</a:t>
            </a:r>
            <a:endParaRPr lang="ru-RU" sz="32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36" y="54388"/>
            <a:ext cx="2988332" cy="414463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953751"/>
            <a:ext cx="3602094" cy="28200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5970" y="0"/>
            <a:ext cx="3384376" cy="45889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1392" y="3933056"/>
            <a:ext cx="3901440" cy="284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26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75" y="0"/>
            <a:ext cx="8964488" cy="14847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chemeClr val="tx1"/>
                </a:solidFill>
                <a:effectLst/>
              </a:rPr>
              <a:t>Индийская мудрость: </a:t>
            </a:r>
            <a:r>
              <a:rPr lang="ru-RU" sz="2800" b="1" dirty="0" smtClean="0">
                <a:solidFill>
                  <a:srgbClr val="C00000"/>
                </a:solidFill>
                <a:effectLst/>
              </a:rPr>
              <a:t>Человек стоит перед жизнью, как перед безграничным океаном, но в руках у него только чайная ложка</a:t>
            </a:r>
            <a:endParaRPr lang="ru-RU" sz="2800" b="1" dirty="0">
              <a:solidFill>
                <a:srgbClr val="C00000"/>
              </a:solidFill>
              <a:effectLst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988840"/>
            <a:ext cx="8136904" cy="4702685"/>
          </a:xfrm>
        </p:spPr>
      </p:pic>
    </p:spTree>
    <p:extLst>
      <p:ext uri="{BB962C8B-B14F-4D97-AF65-F5344CB8AC3E}">
        <p14:creationId xmlns:p14="http://schemas.microsoft.com/office/powerpoint/2010/main" val="25937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046" y="-315416"/>
            <a:ext cx="8229600" cy="14847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</a:rPr>
              <a:t>Выбрать организмы, обитающие в определенном сообществе океана</a:t>
            </a:r>
            <a:endParaRPr lang="ru-RU" sz="32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5400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Камбала, Акула, Кальмар, Многоклеточные зеленые водоросли, Планктон, Морские звезды, Португальский кораблик, Красные водоросли, Медузы, Одноклеточные зеленые водоросли, Тунец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Одноклеточные водоросли – планктон – португальский кораблик – бактерии</a:t>
            </a:r>
          </a:p>
          <a:p>
            <a:pPr marL="457200" indent="-457200">
              <a:buFont typeface="+mj-lt"/>
              <a:buAutoNum type="arabicPeriod"/>
            </a:pPr>
            <a:endParaRPr lang="ru-RU" b="1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Красные водоросли – моллюски – крабы – бактерии</a:t>
            </a:r>
          </a:p>
          <a:p>
            <a:pPr marL="457200" indent="-457200">
              <a:buFont typeface="+mj-lt"/>
              <a:buAutoNum type="arabicPeriod"/>
            </a:pPr>
            <a:endParaRPr lang="ru-RU" b="1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Многоклеточные зеленые водоросли – сардины – акула – бактерии  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3356992"/>
            <a:ext cx="151216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76156" y="4689140"/>
            <a:ext cx="11161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5877272"/>
            <a:ext cx="100811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63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</a:rPr>
              <a:t>Выбрать животное, обитающее в определенном сообществе океана. Выбор доказать.</a:t>
            </a:r>
            <a:endParaRPr lang="ru-RU" sz="3200" b="1" dirty="0">
              <a:solidFill>
                <a:srgbClr val="C00000"/>
              </a:solidFill>
              <a:effectLst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61335" y="2886673"/>
            <a:ext cx="4805782" cy="309634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959678"/>
            <a:ext cx="4523582" cy="28983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600201"/>
            <a:ext cx="4523582" cy="26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01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800100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</a:rPr>
              <a:t>Выбрать правильные предложения</a:t>
            </a:r>
            <a:endParaRPr lang="ru-RU" sz="32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chemeClr val="tx1"/>
                </a:solidFill>
              </a:rPr>
              <a:t>Мировой океан занимает ¾ поверхности Земли.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chemeClr val="tx1"/>
                </a:solidFill>
              </a:rPr>
              <a:t>Воды Мирового океана заселены равномерно.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chemeClr val="tx1"/>
                </a:solidFill>
              </a:rPr>
              <a:t>В Мировом океане животных обнаружено больше, чем растений.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chemeClr val="tx1"/>
                </a:solidFill>
              </a:rPr>
              <a:t>Наибольшее количество организмов встречается только у поверхности воды.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chemeClr val="tx1"/>
                </a:solidFill>
              </a:rPr>
              <a:t>В глубоководном сообществе нет жизни.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smtClean="0">
                <a:solidFill>
                  <a:schemeClr val="tx1"/>
                </a:solidFill>
              </a:rPr>
              <a:t>Мировой океан играет огромное значение для нашей планеты.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7416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600" b="1" dirty="0" smtClean="0">
                <a:solidFill>
                  <a:srgbClr val="C00000"/>
                </a:solidFill>
                <a:effectLst/>
              </a:rPr>
              <a:t>Глубоководные животные</a:t>
            </a:r>
            <a:endParaRPr lang="ru-RU" sz="3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Рыба-дьявол                               Рыба-удильщик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780928"/>
            <a:ext cx="4624225" cy="38884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1729" y="2247006"/>
            <a:ext cx="4412271" cy="387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9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600" b="1" dirty="0" smtClean="0">
                <a:solidFill>
                  <a:srgbClr val="C00000"/>
                </a:solidFill>
                <a:effectLst/>
              </a:rPr>
              <a:t>Суша  Земли</a:t>
            </a:r>
            <a:endParaRPr lang="ru-RU" sz="3600" b="1" dirty="0">
              <a:solidFill>
                <a:srgbClr val="C00000"/>
              </a:solidFill>
              <a:effectLst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2776"/>
            <a:ext cx="8640960" cy="5174035"/>
          </a:xfrm>
        </p:spPr>
      </p:pic>
    </p:spTree>
    <p:extLst>
      <p:ext uri="{BB962C8B-B14F-4D97-AF65-F5344CB8AC3E}">
        <p14:creationId xmlns:p14="http://schemas.microsoft.com/office/powerpoint/2010/main" val="21183977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600" b="1" dirty="0" smtClean="0">
                <a:solidFill>
                  <a:srgbClr val="C00000"/>
                </a:solidFill>
                <a:effectLst/>
              </a:rPr>
              <a:t>Какая часть света </a:t>
            </a:r>
            <a:r>
              <a:rPr lang="en-US" sz="3600" b="1" dirty="0" smtClean="0">
                <a:solidFill>
                  <a:srgbClr val="C00000"/>
                </a:solidFill>
                <a:effectLst/>
              </a:rPr>
              <a:t>?</a:t>
            </a:r>
            <a:endParaRPr lang="ru-RU" sz="3600" b="1" dirty="0">
              <a:solidFill>
                <a:srgbClr val="C00000"/>
              </a:soli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6504" y="3421200"/>
            <a:ext cx="5367496" cy="343680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7" y="764704"/>
            <a:ext cx="5098587" cy="3528392"/>
          </a:xfrm>
        </p:spPr>
      </p:pic>
    </p:spTree>
    <p:extLst>
      <p:ext uri="{BB962C8B-B14F-4D97-AF65-F5344CB8AC3E}">
        <p14:creationId xmlns:p14="http://schemas.microsoft.com/office/powerpoint/2010/main" val="23399619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C00000"/>
                </a:solidFill>
                <a:effectLst/>
              </a:rPr>
              <a:t>Выбрать по рисункам организмы, соответствующие части света</a:t>
            </a:r>
            <a:endParaRPr lang="ru-RU" sz="2800" b="1" dirty="0">
              <a:solidFill>
                <a:srgbClr val="C00000"/>
              </a:solidFill>
              <a:effectLst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08720"/>
            <a:ext cx="2509828" cy="193063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790" y="989693"/>
            <a:ext cx="2592288" cy="18065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989693"/>
            <a:ext cx="2678783" cy="18065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490" y="2998677"/>
            <a:ext cx="2449983" cy="17264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491" y="4929313"/>
            <a:ext cx="2528326" cy="18626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3" y="4929313"/>
            <a:ext cx="2808312" cy="18897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894" y="2896791"/>
            <a:ext cx="2628065" cy="184732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3" y="2886751"/>
            <a:ext cx="2846426" cy="185736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5" y="4929313"/>
            <a:ext cx="2678783" cy="184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3190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473</TotalTime>
  <Words>298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Courier New</vt:lpstr>
      <vt:lpstr>Palatino Linotype</vt:lpstr>
      <vt:lpstr>Исполнительная</vt:lpstr>
      <vt:lpstr>Путешествие по материкам. Евразия.</vt:lpstr>
      <vt:lpstr>Индийская мудрость: Человек стоит перед жизнью, как перед безграничным океаном, но в руках у него только чайная ложка</vt:lpstr>
      <vt:lpstr>Выбрать организмы, обитающие в определенном сообществе океана</vt:lpstr>
      <vt:lpstr>Выбрать животное, обитающее в определенном сообществе океана. Выбор доказать.</vt:lpstr>
      <vt:lpstr>Выбрать правильные предложения</vt:lpstr>
      <vt:lpstr>Глубоководные животные</vt:lpstr>
      <vt:lpstr>Суша  Земли</vt:lpstr>
      <vt:lpstr>Какая часть света ?</vt:lpstr>
      <vt:lpstr>Выбрать по рисункам организмы, соответствующие части света</vt:lpstr>
      <vt:lpstr>Растений и животных в стране очень много. Рассмотрим некоторые из них.</vt:lpstr>
      <vt:lpstr>Чей это детеныш ?</vt:lpstr>
      <vt:lpstr>Растений и животных в стране очень много. Рассмотрим некоторые из них.</vt:lpstr>
      <vt:lpstr>Развитие панды</vt:lpstr>
      <vt:lpstr>Растений и животных в стране очень много. Рассмотрим некоторые из них.</vt:lpstr>
      <vt:lpstr>Выразите  свои чувства  от урока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на материке Евразия</dc:title>
  <dc:creator>Учитель</dc:creator>
  <cp:lastModifiedBy>Denis</cp:lastModifiedBy>
  <cp:revision>44</cp:revision>
  <dcterms:created xsi:type="dcterms:W3CDTF">2013-02-26T05:57:19Z</dcterms:created>
  <dcterms:modified xsi:type="dcterms:W3CDTF">2016-11-29T09:16:57Z</dcterms:modified>
</cp:coreProperties>
</file>