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sldIdLst>
    <p:sldId id="278" r:id="rId2"/>
    <p:sldId id="279" r:id="rId3"/>
    <p:sldId id="280" r:id="rId4"/>
    <p:sldId id="290" r:id="rId5"/>
    <p:sldId id="259" r:id="rId6"/>
    <p:sldId id="260" r:id="rId7"/>
    <p:sldId id="261" r:id="rId8"/>
    <p:sldId id="262" r:id="rId9"/>
    <p:sldId id="263" r:id="rId10"/>
    <p:sldId id="264" r:id="rId11"/>
    <p:sldId id="265" r:id="rId12"/>
    <p:sldId id="266" r:id="rId13"/>
    <p:sldId id="281" r:id="rId14"/>
    <p:sldId id="268" r:id="rId15"/>
    <p:sldId id="269" r:id="rId16"/>
    <p:sldId id="282" r:id="rId17"/>
    <p:sldId id="270" r:id="rId18"/>
    <p:sldId id="271" r:id="rId19"/>
    <p:sldId id="272" r:id="rId20"/>
    <p:sldId id="273" r:id="rId21"/>
    <p:sldId id="274" r:id="rId22"/>
    <p:sldId id="275" r:id="rId23"/>
    <p:sldId id="276" r:id="rId24"/>
    <p:sldId id="277" r:id="rId25"/>
    <p:sldId id="283" r:id="rId26"/>
    <p:sldId id="287" r:id="rId27"/>
    <p:sldId id="284" r:id="rId28"/>
    <p:sldId id="285" r:id="rId29"/>
    <p:sldId id="286" r:id="rId3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0" d="100"/>
          <a:sy n="60" d="100"/>
        </p:scale>
        <p:origin x="-1656" y="-27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Excel1.xlsx"/></Relationships>
</file>

<file path=ppt/charts/_rels/chart2.xml.rels><?xml version="1.0" encoding="UTF-8" standalone="yes"?>
<Relationships xmlns="http://schemas.openxmlformats.org/package/2006/relationships"><Relationship Id="rId1" Type="http://schemas.openxmlformats.org/officeDocument/2006/relationships/package" Target="../embeddings/_____Microsoft_Excel2.xlsx"/></Relationships>
</file>

<file path=ppt/charts/_rels/chart3.xml.rels><?xml version="1.0" encoding="UTF-8" standalone="yes"?>
<Relationships xmlns="http://schemas.openxmlformats.org/package/2006/relationships"><Relationship Id="rId1" Type="http://schemas.openxmlformats.org/officeDocument/2006/relationships/package" Target="../embeddings/_____Microsoft_Excel3.xlsx"/></Relationships>
</file>

<file path=ppt/charts/_rels/chart4.xml.rels><?xml version="1.0" encoding="UTF-8" standalone="yes"?>
<Relationships xmlns="http://schemas.openxmlformats.org/package/2006/relationships"><Relationship Id="rId1" Type="http://schemas.openxmlformats.org/officeDocument/2006/relationships/package" Target="../embeddings/_____Microsoft_Excel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cked"/>
        <c:varyColors val="0"/>
        <c:ser>
          <c:idx val="0"/>
          <c:order val="0"/>
          <c:tx>
            <c:strRef>
              <c:f>Лист1!$B$1</c:f>
              <c:strCache>
                <c:ptCount val="1"/>
                <c:pt idx="0">
                  <c:v>Ряд 1</c:v>
                </c:pt>
              </c:strCache>
            </c:strRef>
          </c:tx>
          <c:cat>
            <c:strRef>
              <c:f>Лист1!$A$2:$A$5</c:f>
              <c:strCache>
                <c:ptCount val="4"/>
                <c:pt idx="0">
                  <c:v>Категория 1</c:v>
                </c:pt>
                <c:pt idx="1">
                  <c:v>Категория 2</c:v>
                </c:pt>
                <c:pt idx="2">
                  <c:v>Категория 3</c:v>
                </c:pt>
                <c:pt idx="3">
                  <c:v>Категория 4</c:v>
                </c:pt>
              </c:strCache>
            </c:strRef>
          </c:cat>
          <c:val>
            <c:numRef>
              <c:f>Лист1!$B$2:$B$5</c:f>
              <c:numCache>
                <c:formatCode>General</c:formatCode>
                <c:ptCount val="4"/>
                <c:pt idx="0">
                  <c:v>4.3</c:v>
                </c:pt>
                <c:pt idx="1">
                  <c:v>2.5</c:v>
                </c:pt>
                <c:pt idx="2">
                  <c:v>3.5</c:v>
                </c:pt>
                <c:pt idx="3">
                  <c:v>4.5</c:v>
                </c:pt>
              </c:numCache>
            </c:numRef>
          </c:val>
          <c:smooth val="0"/>
        </c:ser>
        <c:ser>
          <c:idx val="1"/>
          <c:order val="1"/>
          <c:tx>
            <c:strRef>
              <c:f>Лист1!$C$1</c:f>
              <c:strCache>
                <c:ptCount val="1"/>
                <c:pt idx="0">
                  <c:v>Ряд 2</c:v>
                </c:pt>
              </c:strCache>
            </c:strRef>
          </c:tx>
          <c:cat>
            <c:strRef>
              <c:f>Лист1!$A$2:$A$5</c:f>
              <c:strCache>
                <c:ptCount val="4"/>
                <c:pt idx="0">
                  <c:v>Категория 1</c:v>
                </c:pt>
                <c:pt idx="1">
                  <c:v>Категория 2</c:v>
                </c:pt>
                <c:pt idx="2">
                  <c:v>Категория 3</c:v>
                </c:pt>
                <c:pt idx="3">
                  <c:v>Категория 4</c:v>
                </c:pt>
              </c:strCache>
            </c:strRef>
          </c:cat>
          <c:val>
            <c:numRef>
              <c:f>Лист1!$C$2:$C$5</c:f>
              <c:numCache>
                <c:formatCode>General</c:formatCode>
                <c:ptCount val="4"/>
                <c:pt idx="0">
                  <c:v>2.4</c:v>
                </c:pt>
                <c:pt idx="1">
                  <c:v>4.4000000000000004</c:v>
                </c:pt>
                <c:pt idx="2">
                  <c:v>1.8</c:v>
                </c:pt>
                <c:pt idx="3">
                  <c:v>2.8</c:v>
                </c:pt>
              </c:numCache>
            </c:numRef>
          </c:val>
          <c:smooth val="0"/>
        </c:ser>
        <c:ser>
          <c:idx val="2"/>
          <c:order val="2"/>
          <c:tx>
            <c:strRef>
              <c:f>Лист1!$D$1</c:f>
              <c:strCache>
                <c:ptCount val="1"/>
                <c:pt idx="0">
                  <c:v>Ряд 3</c:v>
                </c:pt>
              </c:strCache>
            </c:strRef>
          </c:tx>
          <c:cat>
            <c:strRef>
              <c:f>Лист1!$A$2:$A$5</c:f>
              <c:strCache>
                <c:ptCount val="4"/>
                <c:pt idx="0">
                  <c:v>Категория 1</c:v>
                </c:pt>
                <c:pt idx="1">
                  <c:v>Категория 2</c:v>
                </c:pt>
                <c:pt idx="2">
                  <c:v>Категория 3</c:v>
                </c:pt>
                <c:pt idx="3">
                  <c:v>Категория 4</c:v>
                </c:pt>
              </c:strCache>
            </c:strRef>
          </c:cat>
          <c:val>
            <c:numRef>
              <c:f>Лист1!$D$2:$D$5</c:f>
              <c:numCache>
                <c:formatCode>General</c:formatCode>
                <c:ptCount val="4"/>
                <c:pt idx="0">
                  <c:v>2</c:v>
                </c:pt>
                <c:pt idx="1">
                  <c:v>2</c:v>
                </c:pt>
                <c:pt idx="2">
                  <c:v>3</c:v>
                </c:pt>
                <c:pt idx="3">
                  <c:v>5</c:v>
                </c:pt>
              </c:numCache>
            </c:numRef>
          </c:val>
          <c:smooth val="0"/>
        </c:ser>
        <c:dLbls>
          <c:showLegendKey val="0"/>
          <c:showVal val="0"/>
          <c:showCatName val="0"/>
          <c:showSerName val="0"/>
          <c:showPercent val="0"/>
          <c:showBubbleSize val="0"/>
        </c:dLbls>
        <c:marker val="1"/>
        <c:smooth val="0"/>
        <c:axId val="96731648"/>
        <c:axId val="42328640"/>
      </c:lineChart>
      <c:catAx>
        <c:axId val="96731648"/>
        <c:scaling>
          <c:orientation val="minMax"/>
        </c:scaling>
        <c:delete val="0"/>
        <c:axPos val="b"/>
        <c:majorTickMark val="out"/>
        <c:minorTickMark val="none"/>
        <c:tickLblPos val="nextTo"/>
        <c:crossAx val="42328640"/>
        <c:crosses val="autoZero"/>
        <c:auto val="1"/>
        <c:lblAlgn val="ctr"/>
        <c:lblOffset val="100"/>
        <c:noMultiLvlLbl val="0"/>
      </c:catAx>
      <c:valAx>
        <c:axId val="42328640"/>
        <c:scaling>
          <c:orientation val="minMax"/>
        </c:scaling>
        <c:delete val="0"/>
        <c:axPos val="l"/>
        <c:majorGridlines/>
        <c:numFmt formatCode="General" sourceLinked="1"/>
        <c:majorTickMark val="out"/>
        <c:minorTickMark val="none"/>
        <c:tickLblPos val="nextTo"/>
        <c:crossAx val="96731648"/>
        <c:crosses val="autoZero"/>
        <c:crossBetween val="between"/>
      </c:valAx>
    </c:plotArea>
    <c:legend>
      <c:legendPos val="r"/>
      <c:layout/>
      <c:overlay val="0"/>
    </c:legend>
    <c:plotVisOnly val="1"/>
    <c:dispBlanksAs val="zero"/>
    <c:showDLblsOverMax val="0"/>
  </c:chart>
  <c:txPr>
    <a:bodyPr/>
    <a:lstStyle/>
    <a:p>
      <a:pPr>
        <a:defRPr sz="1800"/>
      </a:pPr>
      <a:endParaRPr lang="ru-RU"/>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Лист1!$B$1</c:f>
              <c:strCache>
                <c:ptCount val="1"/>
                <c:pt idx="0">
                  <c:v>Ряд 1</c:v>
                </c:pt>
              </c:strCache>
            </c:strRef>
          </c:tx>
          <c:invertIfNegative val="0"/>
          <c:cat>
            <c:strRef>
              <c:f>Лист1!$A$2:$A$5</c:f>
              <c:strCache>
                <c:ptCount val="4"/>
                <c:pt idx="0">
                  <c:v>Категория 1</c:v>
                </c:pt>
                <c:pt idx="1">
                  <c:v>Категория 2</c:v>
                </c:pt>
                <c:pt idx="2">
                  <c:v>Категория 3</c:v>
                </c:pt>
                <c:pt idx="3">
                  <c:v>Категория 4</c:v>
                </c:pt>
              </c:strCache>
            </c:strRef>
          </c:cat>
          <c:val>
            <c:numRef>
              <c:f>Лист1!$B$2:$B$5</c:f>
              <c:numCache>
                <c:formatCode>General</c:formatCode>
                <c:ptCount val="4"/>
                <c:pt idx="0">
                  <c:v>4.3</c:v>
                </c:pt>
                <c:pt idx="1">
                  <c:v>2.5</c:v>
                </c:pt>
                <c:pt idx="2">
                  <c:v>3.5</c:v>
                </c:pt>
                <c:pt idx="3">
                  <c:v>4.5</c:v>
                </c:pt>
              </c:numCache>
            </c:numRef>
          </c:val>
        </c:ser>
        <c:ser>
          <c:idx val="1"/>
          <c:order val="1"/>
          <c:tx>
            <c:strRef>
              <c:f>Лист1!$C$1</c:f>
              <c:strCache>
                <c:ptCount val="1"/>
                <c:pt idx="0">
                  <c:v>Ряд 2</c:v>
                </c:pt>
              </c:strCache>
            </c:strRef>
          </c:tx>
          <c:invertIfNegative val="0"/>
          <c:cat>
            <c:strRef>
              <c:f>Лист1!$A$2:$A$5</c:f>
              <c:strCache>
                <c:ptCount val="4"/>
                <c:pt idx="0">
                  <c:v>Категория 1</c:v>
                </c:pt>
                <c:pt idx="1">
                  <c:v>Категория 2</c:v>
                </c:pt>
                <c:pt idx="2">
                  <c:v>Категория 3</c:v>
                </c:pt>
                <c:pt idx="3">
                  <c:v>Категория 4</c:v>
                </c:pt>
              </c:strCache>
            </c:strRef>
          </c:cat>
          <c:val>
            <c:numRef>
              <c:f>Лист1!$C$2:$C$5</c:f>
              <c:numCache>
                <c:formatCode>General</c:formatCode>
                <c:ptCount val="4"/>
                <c:pt idx="0">
                  <c:v>2.4</c:v>
                </c:pt>
                <c:pt idx="1">
                  <c:v>4.4000000000000004</c:v>
                </c:pt>
                <c:pt idx="2">
                  <c:v>1.8</c:v>
                </c:pt>
                <c:pt idx="3">
                  <c:v>2.8</c:v>
                </c:pt>
              </c:numCache>
            </c:numRef>
          </c:val>
        </c:ser>
        <c:ser>
          <c:idx val="2"/>
          <c:order val="2"/>
          <c:tx>
            <c:strRef>
              <c:f>Лист1!$D$1</c:f>
              <c:strCache>
                <c:ptCount val="1"/>
                <c:pt idx="0">
                  <c:v>Ряд 3</c:v>
                </c:pt>
              </c:strCache>
            </c:strRef>
          </c:tx>
          <c:invertIfNegative val="0"/>
          <c:cat>
            <c:strRef>
              <c:f>Лист1!$A$2:$A$5</c:f>
              <c:strCache>
                <c:ptCount val="4"/>
                <c:pt idx="0">
                  <c:v>Категория 1</c:v>
                </c:pt>
                <c:pt idx="1">
                  <c:v>Категория 2</c:v>
                </c:pt>
                <c:pt idx="2">
                  <c:v>Категория 3</c:v>
                </c:pt>
                <c:pt idx="3">
                  <c:v>Категория 4</c:v>
                </c:pt>
              </c:strCache>
            </c:strRef>
          </c:cat>
          <c:val>
            <c:numRef>
              <c:f>Лист1!$D$2:$D$5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150"/>
        <c:axId val="96732160"/>
        <c:axId val="42335552"/>
      </c:barChart>
      <c:catAx>
        <c:axId val="96732160"/>
        <c:scaling>
          <c:orientation val="minMax"/>
        </c:scaling>
        <c:delete val="0"/>
        <c:axPos val="b"/>
        <c:majorTickMark val="out"/>
        <c:minorTickMark val="none"/>
        <c:tickLblPos val="nextTo"/>
        <c:crossAx val="42335552"/>
        <c:crosses val="autoZero"/>
        <c:auto val="1"/>
        <c:lblAlgn val="ctr"/>
        <c:lblOffset val="100"/>
        <c:noMultiLvlLbl val="0"/>
      </c:catAx>
      <c:valAx>
        <c:axId val="42335552"/>
        <c:scaling>
          <c:orientation val="minMax"/>
        </c:scaling>
        <c:delete val="0"/>
        <c:axPos val="l"/>
        <c:majorGridlines/>
        <c:numFmt formatCode="General" sourceLinked="1"/>
        <c:majorTickMark val="out"/>
        <c:minorTickMark val="none"/>
        <c:tickLblPos val="nextTo"/>
        <c:crossAx val="96732160"/>
        <c:crosses val="autoZero"/>
        <c:crossBetween val="between"/>
      </c:valAx>
    </c:plotArea>
    <c:legend>
      <c:legendPos val="r"/>
      <c:layout/>
      <c:overlay val="0"/>
    </c:legend>
    <c:plotVisOnly val="1"/>
    <c:dispBlanksAs val="gap"/>
    <c:showDLblsOverMax val="0"/>
  </c:chart>
  <c:txPr>
    <a:bodyPr/>
    <a:lstStyle/>
    <a:p>
      <a:pPr>
        <a:defRPr sz="1800"/>
      </a:pPr>
      <a:endParaRPr lang="ru-RU"/>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0"/>
      <c:perspective val="30"/>
    </c:view3D>
    <c:floor>
      <c:thickness val="0"/>
    </c:floor>
    <c:sideWall>
      <c:thickness val="0"/>
    </c:sideWall>
    <c:backWall>
      <c:thickness val="0"/>
    </c:backWall>
    <c:plotArea>
      <c:layout/>
      <c:bar3DChart>
        <c:barDir val="col"/>
        <c:grouping val="standard"/>
        <c:varyColors val="0"/>
        <c:ser>
          <c:idx val="0"/>
          <c:order val="0"/>
          <c:tx>
            <c:strRef>
              <c:f>Лист1!$B$1</c:f>
              <c:strCache>
                <c:ptCount val="1"/>
                <c:pt idx="0">
                  <c:v>Ряд 1</c:v>
                </c:pt>
              </c:strCache>
            </c:strRef>
          </c:tx>
          <c:invertIfNegative val="0"/>
          <c:cat>
            <c:strRef>
              <c:f>Лист1!$A$2:$A$5</c:f>
              <c:strCache>
                <c:ptCount val="4"/>
                <c:pt idx="0">
                  <c:v>Категория 1</c:v>
                </c:pt>
                <c:pt idx="1">
                  <c:v>Категория 2</c:v>
                </c:pt>
                <c:pt idx="2">
                  <c:v>Категория 3</c:v>
                </c:pt>
                <c:pt idx="3">
                  <c:v>Категория 4</c:v>
                </c:pt>
              </c:strCache>
            </c:strRef>
          </c:cat>
          <c:val>
            <c:numRef>
              <c:f>Лист1!$B$2:$B$5</c:f>
              <c:numCache>
                <c:formatCode>General</c:formatCode>
                <c:ptCount val="4"/>
                <c:pt idx="0">
                  <c:v>4.3</c:v>
                </c:pt>
                <c:pt idx="1">
                  <c:v>2.5</c:v>
                </c:pt>
                <c:pt idx="2">
                  <c:v>3.5</c:v>
                </c:pt>
                <c:pt idx="3">
                  <c:v>4.5</c:v>
                </c:pt>
              </c:numCache>
            </c:numRef>
          </c:val>
        </c:ser>
        <c:ser>
          <c:idx val="1"/>
          <c:order val="1"/>
          <c:tx>
            <c:strRef>
              <c:f>Лист1!$C$1</c:f>
              <c:strCache>
                <c:ptCount val="1"/>
                <c:pt idx="0">
                  <c:v>Ряд 2</c:v>
                </c:pt>
              </c:strCache>
            </c:strRef>
          </c:tx>
          <c:invertIfNegative val="0"/>
          <c:cat>
            <c:strRef>
              <c:f>Лист1!$A$2:$A$5</c:f>
              <c:strCache>
                <c:ptCount val="4"/>
                <c:pt idx="0">
                  <c:v>Категория 1</c:v>
                </c:pt>
                <c:pt idx="1">
                  <c:v>Категория 2</c:v>
                </c:pt>
                <c:pt idx="2">
                  <c:v>Категория 3</c:v>
                </c:pt>
                <c:pt idx="3">
                  <c:v>Категория 4</c:v>
                </c:pt>
              </c:strCache>
            </c:strRef>
          </c:cat>
          <c:val>
            <c:numRef>
              <c:f>Лист1!$C$2:$C$5</c:f>
              <c:numCache>
                <c:formatCode>General</c:formatCode>
                <c:ptCount val="4"/>
                <c:pt idx="0">
                  <c:v>2.4</c:v>
                </c:pt>
                <c:pt idx="1">
                  <c:v>4.4000000000000004</c:v>
                </c:pt>
                <c:pt idx="2">
                  <c:v>1.8</c:v>
                </c:pt>
                <c:pt idx="3">
                  <c:v>2.8</c:v>
                </c:pt>
              </c:numCache>
            </c:numRef>
          </c:val>
        </c:ser>
        <c:ser>
          <c:idx val="2"/>
          <c:order val="2"/>
          <c:tx>
            <c:strRef>
              <c:f>Лист1!$D$1</c:f>
              <c:strCache>
                <c:ptCount val="1"/>
                <c:pt idx="0">
                  <c:v>Ряд 3</c:v>
                </c:pt>
              </c:strCache>
            </c:strRef>
          </c:tx>
          <c:invertIfNegative val="0"/>
          <c:cat>
            <c:strRef>
              <c:f>Лист1!$A$2:$A$5</c:f>
              <c:strCache>
                <c:ptCount val="4"/>
                <c:pt idx="0">
                  <c:v>Категория 1</c:v>
                </c:pt>
                <c:pt idx="1">
                  <c:v>Категория 2</c:v>
                </c:pt>
                <c:pt idx="2">
                  <c:v>Категория 3</c:v>
                </c:pt>
                <c:pt idx="3">
                  <c:v>Категория 4</c:v>
                </c:pt>
              </c:strCache>
            </c:strRef>
          </c:cat>
          <c:val>
            <c:numRef>
              <c:f>Лист1!$D$2:$D$5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150"/>
        <c:shape val="cylinder"/>
        <c:axId val="96764928"/>
        <c:axId val="140715712"/>
        <c:axId val="33102336"/>
      </c:bar3DChart>
      <c:catAx>
        <c:axId val="96764928"/>
        <c:scaling>
          <c:orientation val="minMax"/>
        </c:scaling>
        <c:delete val="0"/>
        <c:axPos val="b"/>
        <c:majorTickMark val="out"/>
        <c:minorTickMark val="none"/>
        <c:tickLblPos val="nextTo"/>
        <c:crossAx val="140715712"/>
        <c:crosses val="autoZero"/>
        <c:auto val="1"/>
        <c:lblAlgn val="ctr"/>
        <c:lblOffset val="100"/>
        <c:noMultiLvlLbl val="0"/>
      </c:catAx>
      <c:valAx>
        <c:axId val="140715712"/>
        <c:scaling>
          <c:orientation val="minMax"/>
        </c:scaling>
        <c:delete val="0"/>
        <c:axPos val="l"/>
        <c:majorGridlines/>
        <c:numFmt formatCode="General" sourceLinked="1"/>
        <c:majorTickMark val="out"/>
        <c:minorTickMark val="none"/>
        <c:tickLblPos val="nextTo"/>
        <c:crossAx val="96764928"/>
        <c:crosses val="autoZero"/>
        <c:crossBetween val="between"/>
      </c:valAx>
      <c:serAx>
        <c:axId val="33102336"/>
        <c:scaling>
          <c:orientation val="minMax"/>
        </c:scaling>
        <c:delete val="0"/>
        <c:axPos val="b"/>
        <c:majorTickMark val="out"/>
        <c:minorTickMark val="none"/>
        <c:tickLblPos val="nextTo"/>
        <c:crossAx val="140715712"/>
        <c:crosses val="autoZero"/>
      </c:serAx>
    </c:plotArea>
    <c:legend>
      <c:legendPos val="r"/>
      <c:layout/>
      <c:overlay val="0"/>
    </c:legend>
    <c:plotVisOnly val="1"/>
    <c:dispBlanksAs val="gap"/>
    <c:showDLblsOverMax val="0"/>
  </c:chart>
  <c:txPr>
    <a:bodyPr/>
    <a:lstStyle/>
    <a:p>
      <a:pPr>
        <a:defRPr sz="1800"/>
      </a:pPr>
      <a:endParaRPr lang="ru-RU"/>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view3D>
      <c:rotX val="30"/>
      <c:rotY val="0"/>
      <c:rAngAx val="0"/>
      <c:perspective val="30"/>
    </c:view3D>
    <c:floor>
      <c:thickness val="0"/>
    </c:floor>
    <c:sideWall>
      <c:thickness val="0"/>
    </c:sideWall>
    <c:backWall>
      <c:thickness val="0"/>
    </c:backWall>
    <c:plotArea>
      <c:layout/>
      <c:pie3DChart>
        <c:varyColors val="1"/>
        <c:ser>
          <c:idx val="0"/>
          <c:order val="0"/>
          <c:tx>
            <c:strRef>
              <c:f>Лист1!$B$1</c:f>
              <c:strCache>
                <c:ptCount val="1"/>
                <c:pt idx="0">
                  <c:v>Продажи</c:v>
                </c:pt>
              </c:strCache>
            </c:strRef>
          </c:tx>
          <c:explosion val="25"/>
          <c:cat>
            <c:strRef>
              <c:f>Лист1!$A$2:$A$5</c:f>
              <c:strCache>
                <c:ptCount val="4"/>
                <c:pt idx="0">
                  <c:v>Кв. 1</c:v>
                </c:pt>
                <c:pt idx="1">
                  <c:v>Кв. 2</c:v>
                </c:pt>
                <c:pt idx="2">
                  <c:v>Кв. 3</c:v>
                </c:pt>
                <c:pt idx="3">
                  <c:v>Кв. 4</c:v>
                </c:pt>
              </c:strCache>
            </c:strRef>
          </c:cat>
          <c:val>
            <c:numRef>
              <c:f>Лист1!$B$2:$B$5</c:f>
              <c:numCache>
                <c:formatCode>General</c:formatCode>
                <c:ptCount val="4"/>
                <c:pt idx="0">
                  <c:v>8.2000000000000011</c:v>
                </c:pt>
                <c:pt idx="1">
                  <c:v>3.2</c:v>
                </c:pt>
                <c:pt idx="2">
                  <c:v>1.4</c:v>
                </c:pt>
                <c:pt idx="3">
                  <c:v>1.2</c:v>
                </c:pt>
              </c:numCache>
            </c:numRef>
          </c:val>
        </c:ser>
        <c:dLbls>
          <c:showLegendKey val="0"/>
          <c:showVal val="0"/>
          <c:showCatName val="0"/>
          <c:showSerName val="0"/>
          <c:showPercent val="0"/>
          <c:showBubbleSize val="0"/>
          <c:showLeaderLines val="1"/>
        </c:dLbls>
      </c:pie3DChart>
    </c:plotArea>
    <c:legend>
      <c:legendPos val="r"/>
      <c:layout/>
      <c:overlay val="0"/>
    </c:legend>
    <c:plotVisOnly val="1"/>
    <c:dispBlanksAs val="gap"/>
    <c:showDLblsOverMax val="0"/>
  </c:chart>
  <c:txPr>
    <a:bodyPr/>
    <a:lstStyle/>
    <a:p>
      <a:pPr>
        <a:defRPr sz="1800"/>
      </a:pPr>
      <a:endParaRPr lang="ru-RU"/>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9980256C-6A9C-4DF5-8E54-1254C6B47506}" type="datetimeFigureOut">
              <a:rPr lang="ru-RU" smtClean="0"/>
              <a:pPr/>
              <a:t>29.11.2016</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124CBC60-2AB3-4D80-A737-9E0D75CAE1FF}"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980256C-6A9C-4DF5-8E54-1254C6B47506}" type="datetimeFigureOut">
              <a:rPr lang="ru-RU" smtClean="0"/>
              <a:pPr/>
              <a:t>29.11.2016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24CBC60-2AB3-4D80-A737-9E0D75CAE1FF}"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980256C-6A9C-4DF5-8E54-1254C6B47506}" type="datetimeFigureOut">
              <a:rPr lang="ru-RU" smtClean="0"/>
              <a:pPr/>
              <a:t>29.11.2016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24CBC60-2AB3-4D80-A737-9E0D75CAE1FF}"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Объект">
    <p:spTree>
      <p:nvGrpSpPr>
        <p:cNvPr id="1" name=""/>
        <p:cNvGrpSpPr/>
        <p:nvPr/>
      </p:nvGrpSpPr>
      <p:grpSpPr>
        <a:xfrm>
          <a:off x="0" y="0"/>
          <a:ext cx="0" cy="0"/>
          <a:chOff x="0" y="0"/>
          <a:chExt cx="0" cy="0"/>
        </a:xfrm>
      </p:grpSpPr>
      <p:sp>
        <p:nvSpPr>
          <p:cNvPr id="2" name="Содержимое 1"/>
          <p:cNvSpPr>
            <a:spLocks noGrp="1"/>
          </p:cNvSpPr>
          <p:nvPr>
            <p:ph/>
          </p:nvPr>
        </p:nvSpPr>
        <p:spPr>
          <a:xfrm>
            <a:off x="685800" y="152400"/>
            <a:ext cx="7696200" cy="5334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 name="Дата 2"/>
          <p:cNvSpPr>
            <a:spLocks noGrp="1"/>
          </p:cNvSpPr>
          <p:nvPr>
            <p:ph type="dt" sz="half" idx="10"/>
          </p:nvPr>
        </p:nvSpPr>
        <p:spPr>
          <a:xfrm>
            <a:off x="1371600" y="6248400"/>
            <a:ext cx="1905000" cy="457200"/>
          </a:xfrm>
        </p:spPr>
        <p:txBody>
          <a:bodyPr/>
          <a:lstStyle>
            <a:lvl1pPr>
              <a:defRPr/>
            </a:lvl1pPr>
          </a:lstStyle>
          <a:p>
            <a:endParaRPr lang="ru-RU"/>
          </a:p>
        </p:txBody>
      </p:sp>
      <p:sp>
        <p:nvSpPr>
          <p:cNvPr id="4" name="Нижний колонтитул 3"/>
          <p:cNvSpPr>
            <a:spLocks noGrp="1"/>
          </p:cNvSpPr>
          <p:nvPr>
            <p:ph type="ftr" sz="quarter" idx="11"/>
          </p:nvPr>
        </p:nvSpPr>
        <p:spPr>
          <a:xfrm>
            <a:off x="3556000" y="6248400"/>
            <a:ext cx="2895600" cy="457200"/>
          </a:xfrm>
        </p:spPr>
        <p:txBody>
          <a:bodyPr/>
          <a:lstStyle>
            <a:lvl1pPr>
              <a:defRPr/>
            </a:lvl1pPr>
          </a:lstStyle>
          <a:p>
            <a:endParaRPr lang="ru-RU"/>
          </a:p>
        </p:txBody>
      </p:sp>
      <p:sp>
        <p:nvSpPr>
          <p:cNvPr id="5" name="Номер слайда 4"/>
          <p:cNvSpPr>
            <a:spLocks noGrp="1"/>
          </p:cNvSpPr>
          <p:nvPr>
            <p:ph type="sldNum" sz="quarter" idx="12"/>
          </p:nvPr>
        </p:nvSpPr>
        <p:spPr>
          <a:xfrm>
            <a:off x="6718300" y="6248400"/>
            <a:ext cx="1905000" cy="457200"/>
          </a:xfrm>
        </p:spPr>
        <p:txBody>
          <a:bodyPr/>
          <a:lstStyle>
            <a:lvl1pPr>
              <a:defRPr/>
            </a:lvl1pPr>
          </a:lstStyle>
          <a:p>
            <a:fld id="{A77BF444-93F3-4FCE-A8CF-1C2967245495}" type="slidenum">
              <a:rPr lang="ru-RU"/>
              <a:pPr/>
              <a:t>‹#›</a:t>
            </a:fld>
            <a:endParaRPr lang="ru-RU"/>
          </a:p>
        </p:txBody>
      </p:sp>
    </p:spTree>
  </p:cSld>
  <p:clrMapOvr>
    <a:masterClrMapping/>
  </p:clrMapOvr>
  <p:transition>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9980256C-6A9C-4DF5-8E54-1254C6B47506}" type="datetimeFigureOut">
              <a:rPr lang="ru-RU" smtClean="0"/>
              <a:pPr/>
              <a:t>29.11.2016</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124CBC60-2AB3-4D80-A737-9E0D75CAE1FF}"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9980256C-6A9C-4DF5-8E54-1254C6B47506}" type="datetimeFigureOut">
              <a:rPr lang="ru-RU" smtClean="0"/>
              <a:pPr/>
              <a:t>29.11.2016</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124CBC60-2AB3-4D80-A737-9E0D75CAE1FF}"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9980256C-6A9C-4DF5-8E54-1254C6B47506}" type="datetimeFigureOut">
              <a:rPr lang="ru-RU" smtClean="0"/>
              <a:pPr/>
              <a:t>29.11.2016</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124CBC60-2AB3-4D80-A737-9E0D75CAE1FF}"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9980256C-6A9C-4DF5-8E54-1254C6B47506}" type="datetimeFigureOut">
              <a:rPr lang="ru-RU" smtClean="0"/>
              <a:pPr/>
              <a:t>29.11.2016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124CBC60-2AB3-4D80-A737-9E0D75CAE1FF}"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9980256C-6A9C-4DF5-8E54-1254C6B47506}" type="datetimeFigureOut">
              <a:rPr lang="ru-RU" smtClean="0"/>
              <a:pPr/>
              <a:t>29.11.2016</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24CBC60-2AB3-4D80-A737-9E0D75CAE1FF}"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9980256C-6A9C-4DF5-8E54-1254C6B47506}" type="datetimeFigureOut">
              <a:rPr lang="ru-RU" smtClean="0"/>
              <a:pPr/>
              <a:t>29.11.2016</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24CBC60-2AB3-4D80-A737-9E0D75CAE1FF}"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9980256C-6A9C-4DF5-8E54-1254C6B47506}" type="datetimeFigureOut">
              <a:rPr lang="ru-RU" smtClean="0"/>
              <a:pPr/>
              <a:t>29.11.2016</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24CBC60-2AB3-4D80-A737-9E0D75CAE1FF}"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9980256C-6A9C-4DF5-8E54-1254C6B47506}" type="datetimeFigureOut">
              <a:rPr lang="ru-RU" smtClean="0"/>
              <a:pPr/>
              <a:t>29.11.2016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124CBC60-2AB3-4D80-A737-9E0D75CAE1FF}"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9980256C-6A9C-4DF5-8E54-1254C6B47506}" type="datetimeFigureOut">
              <a:rPr lang="ru-RU" smtClean="0"/>
              <a:pPr/>
              <a:t>29.11.2016</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124CBC60-2AB3-4D80-A737-9E0D75CAE1FF}"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18.wmf"/><Relationship Id="rId3" Type="http://schemas.openxmlformats.org/officeDocument/2006/relationships/image" Target="../media/image13.wmf"/><Relationship Id="rId7" Type="http://schemas.openxmlformats.org/officeDocument/2006/relationships/image" Target="../media/image17.wmf"/><Relationship Id="rId2" Type="http://schemas.openxmlformats.org/officeDocument/2006/relationships/image" Target="../media/image12.wmf"/><Relationship Id="rId1" Type="http://schemas.openxmlformats.org/officeDocument/2006/relationships/slideLayout" Target="../slideLayouts/slideLayout2.xml"/><Relationship Id="rId6" Type="http://schemas.openxmlformats.org/officeDocument/2006/relationships/image" Target="../media/image16.wmf"/><Relationship Id="rId5" Type="http://schemas.openxmlformats.org/officeDocument/2006/relationships/image" Target="../media/image15.wmf"/><Relationship Id="rId4" Type="http://schemas.openxmlformats.org/officeDocument/2006/relationships/image" Target="../media/image14.wmf"/></Relationships>
</file>

<file path=ppt/slides/_rels/slide12.xml.rels><?xml version="1.0" encoding="UTF-8" standalone="yes"?>
<Relationships xmlns="http://schemas.openxmlformats.org/package/2006/relationships"><Relationship Id="rId8" Type="http://schemas.openxmlformats.org/officeDocument/2006/relationships/hyperlink" Target="&#1044;&#1080;&#1076;&#1072;&#1082;&#1090;&#1080;&#1095;&#1077;&#1089;&#1082;&#1080;&#1077;%20&#1087;&#1088;&#1080;&#1085;&#1094;&#1080;&#1087;&#1099;%20&#1074;%20&#1089;&#1080;&#1089;&#1090;&#1077;&#1084;&#1077;%20&#1088;&#1072;&#1079;&#1074;&#1080;&#1074;&#1072;&#1102;&#1097;&#1077;&#1075;&#1086;%20&#1086;&#1073;&#1091;&#1095;&#1077;&#1085;&#1080;&#1103;.pptx" TargetMode="External"/><Relationship Id="rId3" Type="http://schemas.openxmlformats.org/officeDocument/2006/relationships/hyperlink" Target="&#1044;&#1080;&#1076;&#1072;&#1082;&#1090;&#1080;&#1095;&#1077;&#1089;&#1082;&#1080;&#1077;%20&#1087;&#1088;&#1080;&#1085;&#1094;&#1080;&#1087;&#1099;%20&#1074;%20&#1089;&#1080;&#1089;&#1090;&#1077;&#1084;&#1077;%20&#1088;&#1072;&#1079;&#1074;&#1080;&#1074;&#1072;&#1102;&#1097;&#1077;&#1075;&#1086;%20&#1086;&#1073;&#1091;&#1095;&#1077;&#1085;&#1080;&#1103;%202.pptx" TargetMode="External"/><Relationship Id="rId7" Type="http://schemas.openxmlformats.org/officeDocument/2006/relationships/hyperlink" Target="&#1044;&#1080;&#1076;&#1072;&#1082;&#1090;&#1080;&#1095;&#1077;&#1089;&#1082;&#1080;&#1077;%20&#1087;&#1088;&#1080;&#1085;&#1094;&#1080;&#1087;&#1099;%20&#1074;%20&#1089;&#1080;&#1089;&#1090;&#1077;&#1084;&#1077;%20&#1088;&#1072;&#1079;&#1074;&#1080;&#1074;&#1072;&#1102;&#1097;&#1077;&#1075;&#1086;%20&#1086;&#1073;&#1091;&#1095;&#1077;&#1085;&#1080;&#1103;%207.pptx" TargetMode="External"/><Relationship Id="rId2" Type="http://schemas.openxmlformats.org/officeDocument/2006/relationships/hyperlink" Target="&#1044;&#1080;&#1076;&#1072;&#1082;&#1090;&#1080;&#1095;&#1077;&#1089;&#1082;&#1080;&#1077;%20&#1087;&#1088;&#1080;&#1085;&#1094;&#1080;&#1087;&#1099;%20&#1074;%20&#1089;&#1080;&#1089;&#1090;&#1077;&#1084;&#1077;%20&#1088;&#1072;&#1079;&#1074;&#1080;&#1074;&#1072;&#1102;&#1097;&#1077;&#1075;&#1086;%20&#1086;&#1073;&#1091;&#1095;&#1077;&#1085;&#1080;&#1103;%201.pptx" TargetMode="External"/><Relationship Id="rId1" Type="http://schemas.openxmlformats.org/officeDocument/2006/relationships/slideLayout" Target="../slideLayouts/slideLayout2.xml"/><Relationship Id="rId6" Type="http://schemas.openxmlformats.org/officeDocument/2006/relationships/hyperlink" Target="&#1044;&#1080;&#1076;&#1072;&#1082;&#1090;&#1080;&#1095;&#1077;&#1089;&#1082;&#1080;&#1077;%20&#1087;&#1088;&#1080;&#1085;&#1094;&#1080;&#1087;&#1099;%20&#1074;%20&#1089;&#1080;&#1089;&#1090;&#1077;&#1084;&#1077;%20&#1088;&#1072;&#1079;&#1074;&#1080;&#1074;&#1072;&#1102;&#1097;&#1077;&#1075;&#1086;%20&#1086;&#1073;&#1091;&#1095;&#1077;&#1085;&#1080;&#1103;%206.pptx" TargetMode="External"/><Relationship Id="rId5" Type="http://schemas.openxmlformats.org/officeDocument/2006/relationships/hyperlink" Target="&#1044;&#1080;&#1076;&#1072;&#1082;&#1090;&#1080;&#1095;&#1077;&#1089;&#1082;&#1080;&#1077;%20&#1087;&#1088;&#1080;&#1085;&#1094;&#1080;&#1087;&#1099;%20&#1074;%20&#1089;&#1080;&#1089;&#1090;&#1077;&#1084;&#1077;%20&#1088;&#1072;&#1079;&#1074;&#1080;&#1074;&#1072;&#1102;&#1097;&#1077;&#1075;&#1086;%20&#1086;&#1073;&#1091;&#1095;&#1077;&#1085;&#1080;&#1103;%204.pptx" TargetMode="External"/><Relationship Id="rId4" Type="http://schemas.openxmlformats.org/officeDocument/2006/relationships/hyperlink" Target="&#1044;&#1080;&#1076;&#1072;&#1082;&#1090;&#1080;&#1095;&#1077;&#1089;&#1082;&#1080;&#1077;%20&#1087;&#1088;&#1080;&#1085;&#1094;&#1080;&#1087;&#1099;%20&#1074;%20&#1089;&#1080;&#1089;&#1090;&#1077;&#1084;&#1077;%20&#1088;&#1072;&#1079;&#1074;&#1080;&#1074;&#1072;&#1102;&#1097;&#1077;&#1075;&#1086;%20&#1086;&#1073;&#1091;&#1095;&#1077;&#1085;&#1080;&#1103;%203.pptx" TargetMode="External"/><Relationship Id="rId9" Type="http://schemas.openxmlformats.org/officeDocument/2006/relationships/image" Target="../media/image19.wmf"/></Relationships>
</file>

<file path=ppt/slides/_rels/slide13.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20.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2.w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image" Target="../media/image26.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image" Target="../media/image26.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4429124" y="476250"/>
            <a:ext cx="4429156" cy="1080542"/>
          </a:xfrm>
        </p:spPr>
        <p:txBody>
          <a:bodyPr>
            <a:noAutofit/>
          </a:bodyPr>
          <a:lstStyle/>
          <a:p>
            <a:pPr algn="ctr"/>
            <a:r>
              <a:rPr lang="tt-RU" sz="2400" b="1" dirty="0" smtClean="0">
                <a:latin typeface="Times New Roman" pitchFamily="18" charset="0"/>
                <a:cs typeface="Times New Roman" pitchFamily="18" charset="0"/>
              </a:rPr>
              <a:t>КАЗАН ШӘҺӘРЕНЕҢ СОВЕТ РАЙОНЫ МББУ “8нче гимназия”нең</a:t>
            </a:r>
            <a:r>
              <a:rPr lang="tt-RU" sz="3200" b="1" dirty="0" smtClean="0">
                <a:latin typeface="Times New Roman" pitchFamily="18" charset="0"/>
                <a:cs typeface="Times New Roman" pitchFamily="18" charset="0"/>
              </a:rPr>
              <a:t/>
            </a:r>
            <a:br>
              <a:rPr lang="tt-RU" sz="3200" b="1" dirty="0" smtClean="0">
                <a:latin typeface="Times New Roman" pitchFamily="18" charset="0"/>
                <a:cs typeface="Times New Roman" pitchFamily="18" charset="0"/>
              </a:rPr>
            </a:br>
            <a:r>
              <a:rPr lang="tt-RU" sz="2400" b="1" dirty="0" smtClean="0">
                <a:latin typeface="Times New Roman" pitchFamily="18" charset="0"/>
                <a:cs typeface="Times New Roman" pitchFamily="18" charset="0"/>
              </a:rPr>
              <a:t>БЕРЕНЧЕ       </a:t>
            </a:r>
            <a:r>
              <a:rPr lang="tt-RU" sz="2400" b="1" dirty="0">
                <a:latin typeface="Times New Roman" pitchFamily="18" charset="0"/>
                <a:cs typeface="Times New Roman" pitchFamily="18" charset="0"/>
              </a:rPr>
              <a:t>квалифика</a:t>
            </a:r>
            <a:r>
              <a:rPr lang="ru-RU" sz="2400" b="1" dirty="0" err="1">
                <a:latin typeface="Times New Roman" pitchFamily="18" charset="0"/>
                <a:cs typeface="Times New Roman" pitchFamily="18" charset="0"/>
              </a:rPr>
              <a:t>ц</a:t>
            </a:r>
            <a:r>
              <a:rPr lang="tt-RU" sz="2400" b="1" dirty="0">
                <a:latin typeface="Times New Roman" pitchFamily="18" charset="0"/>
                <a:cs typeface="Times New Roman" pitchFamily="18" charset="0"/>
              </a:rPr>
              <a:t>ион </a:t>
            </a:r>
            <a:r>
              <a:rPr lang="tt-RU" sz="2400" b="1" dirty="0" smtClean="0">
                <a:latin typeface="Times New Roman" pitchFamily="18" charset="0"/>
                <a:cs typeface="Times New Roman" pitchFamily="18" charset="0"/>
              </a:rPr>
              <a:t>категорияле</a:t>
            </a:r>
            <a:r>
              <a:rPr lang="tt-RU" sz="2400" b="1" dirty="0">
                <a:latin typeface="Times New Roman" pitchFamily="18" charset="0"/>
                <a:cs typeface="Times New Roman" pitchFamily="18" charset="0"/>
              </a:rPr>
              <a:t/>
            </a:r>
            <a:br>
              <a:rPr lang="tt-RU" sz="2400" b="1" dirty="0">
                <a:latin typeface="Times New Roman" pitchFamily="18" charset="0"/>
                <a:cs typeface="Times New Roman" pitchFamily="18" charset="0"/>
              </a:rPr>
            </a:br>
            <a:r>
              <a:rPr lang="tt-RU" sz="2400" b="1" dirty="0">
                <a:latin typeface="Times New Roman" pitchFamily="18" charset="0"/>
                <a:cs typeface="Times New Roman" pitchFamily="18" charset="0"/>
              </a:rPr>
              <a:t>татар теле һәм әдәбияты </a:t>
            </a:r>
            <a:r>
              <a:rPr lang="tt-RU" sz="2400" b="1" dirty="0" smtClean="0">
                <a:latin typeface="Times New Roman" pitchFamily="18" charset="0"/>
                <a:cs typeface="Times New Roman" pitchFamily="18" charset="0"/>
              </a:rPr>
              <a:t>укытучысы-</a:t>
            </a:r>
            <a:r>
              <a:rPr lang="tt-RU" sz="2800" b="1" dirty="0" smtClean="0">
                <a:latin typeface="Times New Roman" pitchFamily="18" charset="0"/>
                <a:cs typeface="Times New Roman" pitchFamily="18" charset="0"/>
              </a:rPr>
              <a:t/>
            </a:r>
            <a:br>
              <a:rPr lang="tt-RU" sz="2800" b="1" dirty="0" smtClean="0">
                <a:latin typeface="Times New Roman" pitchFamily="18" charset="0"/>
                <a:cs typeface="Times New Roman" pitchFamily="18" charset="0"/>
              </a:rPr>
            </a:br>
            <a:r>
              <a:rPr lang="tt-RU" sz="3200" b="1" dirty="0">
                <a:latin typeface="Times New Roman" pitchFamily="18" charset="0"/>
              </a:rPr>
              <a:t/>
            </a:r>
            <a:br>
              <a:rPr lang="tt-RU" sz="3200" b="1" dirty="0">
                <a:latin typeface="Times New Roman" pitchFamily="18" charset="0"/>
              </a:rPr>
            </a:br>
            <a:r>
              <a:rPr lang="tt-RU" sz="3200" b="1" dirty="0" smtClean="0">
                <a:latin typeface="Times New Roman" pitchFamily="18" charset="0"/>
              </a:rPr>
              <a:t>АЙЗАТУЛЛОВА ӘЛФИЯ МӨНИРОВНА</a:t>
            </a:r>
            <a:endParaRPr lang="ru-RU" sz="3200" b="1" dirty="0">
              <a:latin typeface="SL_souvenirbold" pitchFamily="2" charset="0"/>
            </a:endParaRPr>
          </a:p>
        </p:txBody>
      </p:sp>
      <p:sp>
        <p:nvSpPr>
          <p:cNvPr id="2051" name="Rectangle 3"/>
          <p:cNvSpPr>
            <a:spLocks noGrp="1" noChangeArrowheads="1"/>
          </p:cNvSpPr>
          <p:nvPr>
            <p:ph type="subTitle" idx="1"/>
          </p:nvPr>
        </p:nvSpPr>
        <p:spPr/>
        <p:txBody>
          <a:bodyPr/>
          <a:lstStyle/>
          <a:p>
            <a:endParaRPr lang="ru-RU" dirty="0"/>
          </a:p>
        </p:txBody>
      </p:sp>
      <p:pic>
        <p:nvPicPr>
          <p:cNvPr id="2052" name="Picture 4" descr="aiz4"/>
          <p:cNvPicPr>
            <a:picLocks noChangeAspect="1" noChangeArrowheads="1"/>
          </p:cNvPicPr>
          <p:nvPr/>
        </p:nvPicPr>
        <p:blipFill>
          <a:blip r:embed="rId2" cstate="print"/>
          <a:srcRect/>
          <a:stretch>
            <a:fillRect/>
          </a:stretch>
        </p:blipFill>
        <p:spPr bwMode="auto">
          <a:xfrm>
            <a:off x="285720" y="571480"/>
            <a:ext cx="4286280" cy="5654681"/>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762000" y="381000"/>
            <a:ext cx="7696200" cy="1295400"/>
          </a:xfrm>
        </p:spPr>
        <p:txBody>
          <a:bodyPr>
            <a:normAutofit/>
          </a:bodyPr>
          <a:lstStyle/>
          <a:p>
            <a:pPr algn="ctr" eaLnBrk="1" hangingPunct="1"/>
            <a:r>
              <a:rPr lang="ru-RU" sz="3200" b="1" dirty="0" err="1" smtClean="0">
                <a:ln w="1905"/>
                <a:effectLst>
                  <a:innerShdw blurRad="69850" dist="43180" dir="5400000">
                    <a:srgbClr val="000000">
                      <a:alpha val="65000"/>
                    </a:srgbClr>
                  </a:innerShdw>
                </a:effectLst>
              </a:rPr>
              <a:t>эшчәнлекле укыту</a:t>
            </a:r>
            <a:r>
              <a:rPr lang="ru-RU" sz="3200" b="1" dirty="0" smtClean="0">
                <a:ln w="1905"/>
                <a:effectLst>
                  <a:innerShdw blurRad="69850" dist="43180" dir="5400000">
                    <a:srgbClr val="000000">
                      <a:alpha val="65000"/>
                    </a:srgbClr>
                  </a:innerShdw>
                </a:effectLst>
              </a:rPr>
              <a:t> </a:t>
            </a:r>
            <a:r>
              <a:rPr lang="ru-RU" sz="3200" b="1" dirty="0" err="1" smtClean="0">
                <a:ln w="1905"/>
                <a:effectLst>
                  <a:innerShdw blurRad="69850" dist="43180" dir="5400000">
                    <a:srgbClr val="000000">
                      <a:alpha val="65000"/>
                    </a:srgbClr>
                  </a:innerShdw>
                </a:effectLst>
              </a:rPr>
              <a:t>ысулының төп технологияләре:</a:t>
            </a:r>
            <a:endParaRPr lang="ru-RU" sz="3200" b="1" dirty="0" smtClean="0">
              <a:ln w="1905"/>
              <a:effectLst>
                <a:innerShdw blurRad="69850" dist="43180" dir="5400000">
                  <a:srgbClr val="000000">
                    <a:alpha val="65000"/>
                  </a:srgbClr>
                </a:innerShdw>
              </a:effectLst>
            </a:endParaRPr>
          </a:p>
        </p:txBody>
      </p:sp>
      <p:sp>
        <p:nvSpPr>
          <p:cNvPr id="35" name="Загнутый угол 34"/>
          <p:cNvSpPr/>
          <p:nvPr/>
        </p:nvSpPr>
        <p:spPr>
          <a:xfrm>
            <a:off x="357158" y="1857364"/>
            <a:ext cx="2786082" cy="2214578"/>
          </a:xfrm>
          <a:prstGeom prst="foldedCorner">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err="1" smtClean="0">
                <a:solidFill>
                  <a:srgbClr val="0000FF"/>
                </a:solidFill>
                <a:latin typeface="Times New Roman" pitchFamily="18" charset="0"/>
                <a:cs typeface="Times New Roman" pitchFamily="18" charset="0"/>
              </a:rPr>
              <a:t>Укыту</a:t>
            </a:r>
            <a:r>
              <a:rPr lang="ru-RU" sz="2000" b="1" dirty="0" smtClean="0">
                <a:solidFill>
                  <a:srgbClr val="0000FF"/>
                </a:solidFill>
                <a:latin typeface="Times New Roman" pitchFamily="18" charset="0"/>
                <a:cs typeface="Times New Roman" pitchFamily="18" charset="0"/>
              </a:rPr>
              <a:t> </a:t>
            </a:r>
            <a:r>
              <a:rPr lang="ru-RU" sz="2000" b="1" dirty="0" err="1" smtClean="0">
                <a:solidFill>
                  <a:srgbClr val="0000FF"/>
                </a:solidFill>
                <a:latin typeface="Times New Roman" pitchFamily="18" charset="0"/>
                <a:cs typeface="Times New Roman" pitchFamily="18" charset="0"/>
              </a:rPr>
              <a:t>проц</a:t>
            </a:r>
            <a:r>
              <a:rPr lang="tt-RU" sz="2000" b="1" dirty="0" smtClean="0">
                <a:solidFill>
                  <a:srgbClr val="0000FF"/>
                </a:solidFill>
                <a:latin typeface="Times New Roman" pitchFamily="18" charset="0"/>
                <a:cs typeface="Times New Roman" pitchFamily="18" charset="0"/>
              </a:rPr>
              <a:t>ессы һәрвакыт эшчәнлекеле укыту.</a:t>
            </a:r>
            <a:r>
              <a:rPr lang="ru-RU" sz="2000" b="1" dirty="0" smtClean="0">
                <a:solidFill>
                  <a:srgbClr val="0000FF"/>
                </a:solidFill>
                <a:latin typeface="Times New Roman" pitchFamily="18" charset="0"/>
                <a:cs typeface="Times New Roman" pitchFamily="18" charset="0"/>
              </a:rPr>
              <a:t> </a:t>
            </a:r>
            <a:endParaRPr lang="ru-RU" sz="2000" b="1" dirty="0">
              <a:solidFill>
                <a:srgbClr val="0000FF"/>
              </a:solidFill>
              <a:latin typeface="Times New Roman" pitchFamily="18" charset="0"/>
              <a:cs typeface="Times New Roman" pitchFamily="18" charset="0"/>
            </a:endParaRPr>
          </a:p>
        </p:txBody>
      </p:sp>
      <p:sp>
        <p:nvSpPr>
          <p:cNvPr id="65" name="Загнутый угол 64"/>
          <p:cNvSpPr/>
          <p:nvPr/>
        </p:nvSpPr>
        <p:spPr>
          <a:xfrm>
            <a:off x="2214546" y="4714884"/>
            <a:ext cx="2786082" cy="1928826"/>
          </a:xfrm>
          <a:prstGeom prst="foldedCorner">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t-RU" sz="2000" b="1" dirty="0" smtClean="0">
              <a:solidFill>
                <a:srgbClr val="0000FF"/>
              </a:solidFill>
              <a:latin typeface="Times New Roman" pitchFamily="18" charset="0"/>
              <a:cs typeface="Times New Roman" pitchFamily="18" charset="0"/>
            </a:endParaRPr>
          </a:p>
          <a:p>
            <a:pPr algn="ctr"/>
            <a:r>
              <a:rPr lang="tt-RU" sz="2000" b="1" dirty="0" smtClean="0">
                <a:solidFill>
                  <a:srgbClr val="0000FF"/>
                </a:solidFill>
                <a:latin typeface="Times New Roman" pitchFamily="18" charset="0"/>
                <a:cs typeface="Times New Roman" pitchFamily="18" charset="0"/>
              </a:rPr>
              <a:t>Эшчәнлекле укыту про</a:t>
            </a:r>
            <a:r>
              <a:rPr lang="ru-RU" sz="2000" b="1" dirty="0" err="1" smtClean="0">
                <a:solidFill>
                  <a:srgbClr val="0000FF"/>
                </a:solidFill>
                <a:latin typeface="Times New Roman" pitchFamily="18" charset="0"/>
                <a:cs typeface="Times New Roman" pitchFamily="18" charset="0"/>
              </a:rPr>
              <a:t>цессын</a:t>
            </a:r>
            <a:r>
              <a:rPr lang="ru-RU" sz="2000" b="1" dirty="0" smtClean="0">
                <a:solidFill>
                  <a:srgbClr val="0000FF"/>
                </a:solidFill>
                <a:latin typeface="Times New Roman" pitchFamily="18" charset="0"/>
                <a:cs typeface="Times New Roman" pitchFamily="18" charset="0"/>
              </a:rPr>
              <a:t> </a:t>
            </a:r>
            <a:r>
              <a:rPr lang="ru-RU" sz="2000" b="1" dirty="0" err="1" smtClean="0">
                <a:solidFill>
                  <a:srgbClr val="0000FF"/>
                </a:solidFill>
                <a:latin typeface="Times New Roman" pitchFamily="18" charset="0"/>
                <a:cs typeface="Times New Roman" pitchFamily="18" charset="0"/>
              </a:rPr>
              <a:t>иҗади булдыру</a:t>
            </a:r>
            <a:r>
              <a:rPr lang="ru-RU" sz="2000" b="1" dirty="0" smtClean="0">
                <a:solidFill>
                  <a:srgbClr val="0000FF"/>
                </a:solidFill>
                <a:latin typeface="Times New Roman" pitchFamily="18" charset="0"/>
                <a:cs typeface="Times New Roman" pitchFamily="18" charset="0"/>
              </a:rPr>
              <a:t>.</a:t>
            </a:r>
          </a:p>
          <a:p>
            <a:pPr algn="ctr"/>
            <a:endParaRPr lang="ru-RU" sz="2000" b="1" dirty="0"/>
          </a:p>
        </p:txBody>
      </p:sp>
      <p:sp>
        <p:nvSpPr>
          <p:cNvPr id="66" name="Загнутый угол 65"/>
          <p:cNvSpPr/>
          <p:nvPr/>
        </p:nvSpPr>
        <p:spPr>
          <a:xfrm>
            <a:off x="5357818" y="1928802"/>
            <a:ext cx="3214710" cy="3357586"/>
          </a:xfrm>
          <a:prstGeom prst="foldedCorner">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000" b="1" dirty="0" smtClean="0">
              <a:solidFill>
                <a:srgbClr val="0000FF"/>
              </a:solidFill>
            </a:endParaRPr>
          </a:p>
          <a:p>
            <a:pPr algn="ctr"/>
            <a:endParaRPr lang="ru-RU" sz="2000" b="1" dirty="0" smtClean="0">
              <a:solidFill>
                <a:srgbClr val="0000FF"/>
              </a:solidFill>
            </a:endParaRPr>
          </a:p>
          <a:p>
            <a:pPr algn="ctr"/>
            <a:r>
              <a:rPr lang="ru-RU" sz="2000" b="1" dirty="0" err="1" smtClean="0">
                <a:solidFill>
                  <a:srgbClr val="0000FF"/>
                </a:solidFill>
                <a:latin typeface="Times New Roman" pitchFamily="18" charset="0"/>
                <a:cs typeface="Times New Roman" pitchFamily="18" charset="0"/>
              </a:rPr>
              <a:t>Эшчәнлекле укыту</a:t>
            </a:r>
            <a:r>
              <a:rPr lang="ru-RU" sz="2000" b="1" dirty="0" smtClean="0">
                <a:solidFill>
                  <a:srgbClr val="0000FF"/>
                </a:solidFill>
                <a:latin typeface="Times New Roman" pitchFamily="18" charset="0"/>
                <a:cs typeface="Times New Roman" pitchFamily="18" charset="0"/>
              </a:rPr>
              <a:t> </a:t>
            </a:r>
            <a:r>
              <a:rPr lang="ru-RU" sz="2000" b="1" dirty="0" err="1" smtClean="0">
                <a:solidFill>
                  <a:srgbClr val="0000FF"/>
                </a:solidFill>
                <a:latin typeface="Times New Roman" pitchFamily="18" charset="0"/>
                <a:cs typeface="Times New Roman" pitchFamily="18" charset="0"/>
              </a:rPr>
              <a:t>ул</a:t>
            </a:r>
            <a:r>
              <a:rPr lang="ru-RU" sz="2000" b="1" dirty="0" smtClean="0">
                <a:solidFill>
                  <a:srgbClr val="0000FF"/>
                </a:solidFill>
                <a:latin typeface="Times New Roman" pitchFamily="18" charset="0"/>
                <a:cs typeface="Times New Roman" pitchFamily="18" charset="0"/>
              </a:rPr>
              <a:t>, </a:t>
            </a:r>
            <a:r>
              <a:rPr lang="ru-RU" sz="2000" b="1" dirty="0" err="1" smtClean="0">
                <a:solidFill>
                  <a:srgbClr val="0000FF"/>
                </a:solidFill>
                <a:latin typeface="Times New Roman" pitchFamily="18" charset="0"/>
                <a:cs typeface="Times New Roman" pitchFamily="18" charset="0"/>
              </a:rPr>
              <a:t>укучыларның укытучы</a:t>
            </a:r>
            <a:r>
              <a:rPr lang="ru-RU" sz="2000" b="1" dirty="0" smtClean="0">
                <a:solidFill>
                  <a:srgbClr val="0000FF"/>
                </a:solidFill>
                <a:latin typeface="Times New Roman" pitchFamily="18" charset="0"/>
                <a:cs typeface="Times New Roman" pitchFamily="18" charset="0"/>
              </a:rPr>
              <a:t> </a:t>
            </a:r>
            <a:r>
              <a:rPr lang="ru-RU" sz="2000" b="1" dirty="0" err="1" smtClean="0">
                <a:solidFill>
                  <a:srgbClr val="0000FF"/>
                </a:solidFill>
                <a:latin typeface="Times New Roman" pitchFamily="18" charset="0"/>
                <a:cs typeface="Times New Roman" pitchFamily="18" charset="0"/>
              </a:rPr>
              <a:t>җитәкчелегендә, ләкин мөстәкыйль</a:t>
            </a:r>
            <a:r>
              <a:rPr lang="ru-RU" sz="2000" b="1" dirty="0" smtClean="0">
                <a:solidFill>
                  <a:srgbClr val="0000FF"/>
                </a:solidFill>
                <a:latin typeface="Times New Roman" pitchFamily="18" charset="0"/>
                <a:cs typeface="Times New Roman" pitchFamily="18" charset="0"/>
              </a:rPr>
              <a:t> </a:t>
            </a:r>
            <a:r>
              <a:rPr lang="tt-RU" sz="2000" b="1" dirty="0" smtClean="0">
                <a:solidFill>
                  <a:srgbClr val="0000FF"/>
                </a:solidFill>
                <a:latin typeface="Times New Roman" pitchFamily="18" charset="0"/>
                <a:cs typeface="Times New Roman" pitchFamily="18" charset="0"/>
              </a:rPr>
              <a:t> рәвештә, сорауларга җавап биреп, үзләренә яңа белемнәрне туплаулары.</a:t>
            </a:r>
            <a:r>
              <a:rPr lang="ru-RU" sz="2000" b="1" dirty="0" smtClean="0">
                <a:solidFill>
                  <a:srgbClr val="0000FF"/>
                </a:solidFill>
                <a:latin typeface="Times New Roman" pitchFamily="18" charset="0"/>
                <a:cs typeface="Times New Roman" pitchFamily="18" charset="0"/>
              </a:rPr>
              <a:t> </a:t>
            </a:r>
          </a:p>
          <a:p>
            <a:pPr algn="ctr"/>
            <a:endParaRPr lang="ru-RU" sz="2000" dirty="0"/>
          </a:p>
        </p:txBody>
      </p:sp>
      <p:pic>
        <p:nvPicPr>
          <p:cNvPr id="6" name="Picture 4"/>
          <p:cNvPicPr>
            <a:picLocks noChangeAspect="1" noChangeArrowheads="1"/>
          </p:cNvPicPr>
          <p:nvPr/>
        </p:nvPicPr>
        <p:blipFill>
          <a:blip r:embed="rId2" cstate="print"/>
          <a:srcRect/>
          <a:stretch>
            <a:fillRect/>
          </a:stretch>
        </p:blipFill>
        <p:spPr bwMode="auto">
          <a:xfrm>
            <a:off x="3357554" y="1643051"/>
            <a:ext cx="1518503" cy="2857520"/>
          </a:xfrm>
          <a:prstGeom prst="rect">
            <a:avLst/>
          </a:prstGeom>
          <a:solidFill>
            <a:srgbClr val="CCFFFF"/>
          </a:solidFill>
          <a:ln w="9525">
            <a:noFill/>
            <a:miter lim="800000"/>
            <a:headEnd/>
            <a:tailEnd/>
          </a:ln>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78" name="Oval 14"/>
          <p:cNvSpPr>
            <a:spLocks noChangeArrowheads="1"/>
          </p:cNvSpPr>
          <p:nvPr/>
        </p:nvSpPr>
        <p:spPr bwMode="auto">
          <a:xfrm>
            <a:off x="1219200" y="1676400"/>
            <a:ext cx="6705600" cy="3733800"/>
          </a:xfrm>
          <a:prstGeom prst="ellipse">
            <a:avLst/>
          </a:prstGeom>
          <a:gradFill rotWithShape="1">
            <a:gsLst>
              <a:gs pos="0">
                <a:srgbClr val="FFFF00"/>
              </a:gs>
              <a:gs pos="100000">
                <a:schemeClr val="bg1"/>
              </a:gs>
            </a:gsLst>
            <a:path path="rect">
              <a:fillToRect r="100000" b="100000"/>
            </a:path>
          </a:gradFill>
          <a:ln w="9525" algn="ctr">
            <a:solidFill>
              <a:schemeClr val="tx1"/>
            </a:solidFill>
            <a:round/>
            <a:headEnd/>
            <a:tailEnd/>
          </a:ln>
          <a:effectLst>
            <a:outerShdw dist="107763" dir="2700000" algn="ctr" rotWithShape="0">
              <a:srgbClr val="FFBF9F"/>
            </a:outerShdw>
          </a:effectLst>
        </p:spPr>
        <p:txBody>
          <a:bodyPr wrap="none" anchor="ctr"/>
          <a:lstStyle/>
          <a:p>
            <a:pPr>
              <a:defRPr/>
            </a:pPr>
            <a:endParaRPr lang="ru-RU"/>
          </a:p>
        </p:txBody>
      </p:sp>
      <p:grpSp>
        <p:nvGrpSpPr>
          <p:cNvPr id="2" name="Group 13"/>
          <p:cNvGrpSpPr>
            <a:grpSpLocks/>
          </p:cNvGrpSpPr>
          <p:nvPr/>
        </p:nvGrpSpPr>
        <p:grpSpPr bwMode="auto">
          <a:xfrm>
            <a:off x="0" y="0"/>
            <a:ext cx="9677400" cy="7086600"/>
            <a:chOff x="576" y="336"/>
            <a:chExt cx="4368" cy="4176"/>
          </a:xfrm>
        </p:grpSpPr>
        <p:pic>
          <p:nvPicPr>
            <p:cNvPr id="14341" name="Picture 4" descr="pe01758_"/>
            <p:cNvPicPr>
              <a:picLocks noChangeAspect="1" noChangeArrowheads="1"/>
            </p:cNvPicPr>
            <p:nvPr/>
          </p:nvPicPr>
          <p:blipFill>
            <a:blip r:embed="rId2" cstate="print"/>
            <a:srcRect/>
            <a:stretch>
              <a:fillRect/>
            </a:stretch>
          </p:blipFill>
          <p:spPr bwMode="auto">
            <a:xfrm>
              <a:off x="3888" y="912"/>
              <a:ext cx="1056" cy="1035"/>
            </a:xfrm>
            <a:prstGeom prst="rect">
              <a:avLst/>
            </a:prstGeom>
            <a:noFill/>
            <a:ln w="9525">
              <a:noFill/>
              <a:miter lim="800000"/>
              <a:headEnd/>
              <a:tailEnd/>
            </a:ln>
          </p:spPr>
        </p:pic>
        <p:pic>
          <p:nvPicPr>
            <p:cNvPr id="14342" name="Picture 5" descr="pe02947_"/>
            <p:cNvPicPr>
              <a:picLocks noChangeAspect="1" noChangeArrowheads="1"/>
            </p:cNvPicPr>
            <p:nvPr/>
          </p:nvPicPr>
          <p:blipFill>
            <a:blip r:embed="rId3" cstate="print"/>
            <a:srcRect/>
            <a:stretch>
              <a:fillRect/>
            </a:stretch>
          </p:blipFill>
          <p:spPr bwMode="auto">
            <a:xfrm>
              <a:off x="864" y="2976"/>
              <a:ext cx="839" cy="889"/>
            </a:xfrm>
            <a:prstGeom prst="rect">
              <a:avLst/>
            </a:prstGeom>
            <a:noFill/>
            <a:ln w="9525">
              <a:noFill/>
              <a:miter lim="800000"/>
              <a:headEnd/>
              <a:tailEnd/>
            </a:ln>
          </p:spPr>
        </p:pic>
        <p:pic>
          <p:nvPicPr>
            <p:cNvPr id="14343" name="Picture 6" descr="bd07226_"/>
            <p:cNvPicPr>
              <a:picLocks noChangeAspect="1" noChangeArrowheads="1"/>
            </p:cNvPicPr>
            <p:nvPr/>
          </p:nvPicPr>
          <p:blipFill>
            <a:blip r:embed="rId4" cstate="print"/>
            <a:srcRect/>
            <a:stretch>
              <a:fillRect/>
            </a:stretch>
          </p:blipFill>
          <p:spPr bwMode="auto">
            <a:xfrm>
              <a:off x="576" y="1536"/>
              <a:ext cx="644" cy="912"/>
            </a:xfrm>
            <a:prstGeom prst="rect">
              <a:avLst/>
            </a:prstGeom>
            <a:noFill/>
            <a:ln w="9525">
              <a:noFill/>
              <a:miter lim="800000"/>
              <a:headEnd/>
              <a:tailEnd/>
            </a:ln>
          </p:spPr>
        </p:pic>
        <p:pic>
          <p:nvPicPr>
            <p:cNvPr id="14344" name="Picture 7" descr="pe01821_"/>
            <p:cNvPicPr>
              <a:picLocks noChangeAspect="1" noChangeArrowheads="1"/>
            </p:cNvPicPr>
            <p:nvPr/>
          </p:nvPicPr>
          <p:blipFill>
            <a:blip r:embed="rId5" cstate="print"/>
            <a:srcRect/>
            <a:stretch>
              <a:fillRect/>
            </a:stretch>
          </p:blipFill>
          <p:spPr bwMode="auto">
            <a:xfrm>
              <a:off x="3696" y="2880"/>
              <a:ext cx="889" cy="1008"/>
            </a:xfrm>
            <a:prstGeom prst="rect">
              <a:avLst/>
            </a:prstGeom>
            <a:noFill/>
            <a:ln w="9525">
              <a:noFill/>
              <a:miter lim="800000"/>
              <a:headEnd/>
              <a:tailEnd/>
            </a:ln>
          </p:spPr>
        </p:pic>
        <p:pic>
          <p:nvPicPr>
            <p:cNvPr id="14345" name="Picture 8" descr="pe02654_"/>
            <p:cNvPicPr>
              <a:picLocks noChangeAspect="1" noChangeArrowheads="1"/>
            </p:cNvPicPr>
            <p:nvPr/>
          </p:nvPicPr>
          <p:blipFill>
            <a:blip r:embed="rId6" cstate="print"/>
            <a:srcRect/>
            <a:stretch>
              <a:fillRect/>
            </a:stretch>
          </p:blipFill>
          <p:spPr bwMode="auto">
            <a:xfrm>
              <a:off x="2256" y="336"/>
              <a:ext cx="1104" cy="1035"/>
            </a:xfrm>
            <a:prstGeom prst="rect">
              <a:avLst/>
            </a:prstGeom>
            <a:noFill/>
            <a:ln w="9525">
              <a:noFill/>
              <a:miter lim="800000"/>
              <a:headEnd/>
              <a:tailEnd/>
            </a:ln>
          </p:spPr>
        </p:pic>
        <p:pic>
          <p:nvPicPr>
            <p:cNvPr id="14346" name="Picture 9" descr="bd07214_"/>
            <p:cNvPicPr>
              <a:picLocks noChangeAspect="1" noChangeArrowheads="1"/>
            </p:cNvPicPr>
            <p:nvPr/>
          </p:nvPicPr>
          <p:blipFill>
            <a:blip r:embed="rId7" cstate="print"/>
            <a:srcRect/>
            <a:stretch>
              <a:fillRect/>
            </a:stretch>
          </p:blipFill>
          <p:spPr bwMode="auto">
            <a:xfrm>
              <a:off x="1152" y="432"/>
              <a:ext cx="715" cy="816"/>
            </a:xfrm>
            <a:prstGeom prst="rect">
              <a:avLst/>
            </a:prstGeom>
            <a:noFill/>
            <a:ln w="9525">
              <a:noFill/>
              <a:miter lim="800000"/>
              <a:headEnd/>
              <a:tailEnd/>
            </a:ln>
          </p:spPr>
        </p:pic>
        <p:pic>
          <p:nvPicPr>
            <p:cNvPr id="14347" name="Picture 10" descr="pe02282_"/>
            <p:cNvPicPr>
              <a:picLocks noChangeAspect="1" noChangeArrowheads="1"/>
            </p:cNvPicPr>
            <p:nvPr/>
          </p:nvPicPr>
          <p:blipFill>
            <a:blip r:embed="rId8" cstate="print"/>
            <a:srcRect/>
            <a:stretch>
              <a:fillRect/>
            </a:stretch>
          </p:blipFill>
          <p:spPr bwMode="auto">
            <a:xfrm>
              <a:off x="2160" y="3360"/>
              <a:ext cx="1103" cy="1152"/>
            </a:xfrm>
            <a:prstGeom prst="rect">
              <a:avLst/>
            </a:prstGeom>
            <a:noFill/>
            <a:ln w="9525">
              <a:noFill/>
              <a:miter lim="800000"/>
              <a:headEnd/>
              <a:tailEnd/>
            </a:ln>
          </p:spPr>
        </p:pic>
      </p:grpSp>
      <p:sp>
        <p:nvSpPr>
          <p:cNvPr id="62467" name="Rectangle 3"/>
          <p:cNvSpPr>
            <a:spLocks noGrp="1" noChangeArrowheads="1"/>
          </p:cNvSpPr>
          <p:nvPr>
            <p:ph idx="1"/>
          </p:nvPr>
        </p:nvSpPr>
        <p:spPr>
          <a:xfrm>
            <a:off x="1828800" y="2209800"/>
            <a:ext cx="5486400" cy="2819400"/>
          </a:xfrm>
        </p:spPr>
        <p:txBody>
          <a:bodyPr>
            <a:normAutofit/>
          </a:bodyPr>
          <a:lstStyle/>
          <a:p>
            <a:pPr algn="ctr" eaLnBrk="1" hangingPunct="1">
              <a:spcBef>
                <a:spcPct val="50000"/>
              </a:spcBef>
              <a:buClrTx/>
              <a:buSzTx/>
              <a:buFontTx/>
              <a:buNone/>
            </a:pPr>
            <a:r>
              <a:rPr lang="ru-RU" sz="2400" b="1" i="1" dirty="0" err="1" smtClean="0">
                <a:solidFill>
                  <a:srgbClr val="0000CC"/>
                </a:solidFill>
                <a:latin typeface="Times New Roman" pitchFamily="18" charset="0"/>
                <a:cs typeface="Times New Roman" pitchFamily="18" charset="0"/>
              </a:rPr>
              <a:t>Укучыларга</a:t>
            </a:r>
            <a:r>
              <a:rPr lang="ru-RU" sz="2400" b="1" i="1" dirty="0" smtClean="0">
                <a:solidFill>
                  <a:srgbClr val="0000CC"/>
                </a:solidFill>
                <a:latin typeface="Times New Roman" pitchFamily="18" charset="0"/>
                <a:cs typeface="Times New Roman" pitchFamily="18" charset="0"/>
              </a:rPr>
              <a:t> </a:t>
            </a:r>
            <a:r>
              <a:rPr lang="ru-RU" sz="2400" b="1" i="1" dirty="0" err="1" smtClean="0">
                <a:solidFill>
                  <a:srgbClr val="0000CC"/>
                </a:solidFill>
                <a:latin typeface="Times New Roman" pitchFamily="18" charset="0"/>
                <a:cs typeface="Times New Roman" pitchFamily="18" charset="0"/>
              </a:rPr>
              <a:t>төрле караштан</a:t>
            </a:r>
            <a:r>
              <a:rPr lang="ru-RU" sz="2400" b="1" i="1" dirty="0" smtClean="0">
                <a:solidFill>
                  <a:srgbClr val="0000CC"/>
                </a:solidFill>
                <a:latin typeface="Times New Roman" pitchFamily="18" charset="0"/>
                <a:cs typeface="Times New Roman" pitchFamily="18" charset="0"/>
              </a:rPr>
              <a:t> </a:t>
            </a:r>
            <a:r>
              <a:rPr lang="ru-RU" sz="2400" b="1" i="1" dirty="0" err="1" smtClean="0">
                <a:solidFill>
                  <a:srgbClr val="0000CC"/>
                </a:solidFill>
                <a:latin typeface="Times New Roman" pitchFamily="18" charset="0"/>
                <a:cs typeface="Times New Roman" pitchFamily="18" charset="0"/>
              </a:rPr>
              <a:t>чыгып</a:t>
            </a:r>
            <a:r>
              <a:rPr lang="ru-RU" sz="2400" b="1" i="1" dirty="0" smtClean="0">
                <a:solidFill>
                  <a:srgbClr val="0000CC"/>
                </a:solidFill>
                <a:latin typeface="Times New Roman" pitchFamily="18" charset="0"/>
                <a:cs typeface="Times New Roman" pitchFamily="18" charset="0"/>
              </a:rPr>
              <a:t>, </a:t>
            </a:r>
            <a:r>
              <a:rPr lang="ru-RU" sz="2400" b="1" i="1" dirty="0" err="1" smtClean="0">
                <a:solidFill>
                  <a:srgbClr val="0000CC"/>
                </a:solidFill>
                <a:latin typeface="Times New Roman" pitchFamily="18" charset="0"/>
                <a:cs typeface="Times New Roman" pitchFamily="18" charset="0"/>
              </a:rPr>
              <a:t>үзләренә кирәкле сәләтләрне үстерергә мөмкинлек бирү </a:t>
            </a:r>
            <a:r>
              <a:rPr lang="ru-RU" sz="2400" b="1" i="1" dirty="0" smtClean="0">
                <a:solidFill>
                  <a:srgbClr val="0000CC"/>
                </a:solidFill>
                <a:latin typeface="Times New Roman" pitchFamily="18" charset="0"/>
                <a:cs typeface="Times New Roman" pitchFamily="18" charset="0"/>
              </a:rPr>
              <a:t>– </a:t>
            </a:r>
            <a:r>
              <a:rPr lang="ru-RU" sz="2400" b="1" i="1" dirty="0" err="1" smtClean="0">
                <a:solidFill>
                  <a:srgbClr val="0000CC"/>
                </a:solidFill>
                <a:latin typeface="Times New Roman" pitchFamily="18" charset="0"/>
                <a:cs typeface="Times New Roman" pitchFamily="18" charset="0"/>
              </a:rPr>
              <a:t>заман</a:t>
            </a:r>
            <a:r>
              <a:rPr lang="ru-RU" sz="2400" b="1" i="1" dirty="0" smtClean="0">
                <a:solidFill>
                  <a:srgbClr val="0000CC"/>
                </a:solidFill>
                <a:latin typeface="Times New Roman" pitchFamily="18" charset="0"/>
                <a:cs typeface="Times New Roman" pitchFamily="18" charset="0"/>
              </a:rPr>
              <a:t> </a:t>
            </a:r>
            <a:r>
              <a:rPr lang="ru-RU" sz="2400" b="1" i="1" dirty="0" err="1" smtClean="0">
                <a:solidFill>
                  <a:srgbClr val="0000CC"/>
                </a:solidFill>
                <a:latin typeface="Times New Roman" pitchFamily="18" charset="0"/>
                <a:cs typeface="Times New Roman" pitchFamily="18" charset="0"/>
              </a:rPr>
              <a:t>укучысының төп характеристикаларыннан</a:t>
            </a:r>
            <a:r>
              <a:rPr lang="ru-RU" sz="2400" b="1" i="1" dirty="0" smtClean="0">
                <a:solidFill>
                  <a:srgbClr val="0000CC"/>
                </a:solidFill>
                <a:latin typeface="Times New Roman" pitchFamily="18" charset="0"/>
                <a:cs typeface="Times New Roman" pitchFamily="18" charset="0"/>
              </a:rPr>
              <a:t> берсе.</a:t>
            </a:r>
            <a:r>
              <a:rPr lang="ru-RU" sz="2400" b="1" i="1" dirty="0" smtClean="0">
                <a:solidFill>
                  <a:srgbClr val="0000CC"/>
                </a:solidFill>
              </a:rPr>
              <a:t> </a:t>
            </a:r>
          </a:p>
          <a:p>
            <a:pPr algn="ctr" eaLnBrk="1" hangingPunct="1">
              <a:buFont typeface="Wingdings" pitchFamily="2" charset="2"/>
              <a:buNone/>
            </a:pPr>
            <a:endParaRPr lang="ru-RU" sz="2400" b="1"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62478"/>
                                        </p:tgtEl>
                                        <p:attrNameLst>
                                          <p:attrName>style.visibility</p:attrName>
                                        </p:attrNameLst>
                                      </p:cBhvr>
                                      <p:to>
                                        <p:strVal val="visible"/>
                                      </p:to>
                                    </p:set>
                                    <p:animEffect transition="in" filter="circle(in)">
                                      <p:cBhvr>
                                        <p:cTn id="7" dur="2000"/>
                                        <p:tgtEl>
                                          <p:spTgt spid="624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7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357158" y="0"/>
            <a:ext cx="8501122" cy="838200"/>
          </a:xfrm>
        </p:spPr>
        <p:txBody>
          <a:bodyPr>
            <a:normAutofit/>
          </a:bodyPr>
          <a:lstStyle/>
          <a:p>
            <a:pPr algn="ctr" eaLnBrk="1" hangingPunct="1"/>
            <a:r>
              <a:rPr lang="ru-RU" sz="2000" b="1" dirty="0" err="1" smtClean="0"/>
              <a:t>эшчәнлекле укыту</a:t>
            </a:r>
            <a:r>
              <a:rPr lang="ru-RU" sz="2000" b="1" dirty="0" smtClean="0"/>
              <a:t> </a:t>
            </a:r>
            <a:r>
              <a:rPr lang="ru-RU" sz="2000" b="1" dirty="0" err="1" smtClean="0"/>
              <a:t>методын</a:t>
            </a:r>
            <a:r>
              <a:rPr lang="ru-RU" sz="2000" b="1" dirty="0" smtClean="0"/>
              <a:t> </a:t>
            </a:r>
            <a:r>
              <a:rPr lang="ru-RU" sz="2000" b="1" dirty="0" err="1" smtClean="0"/>
              <a:t>куллану</a:t>
            </a:r>
            <a:r>
              <a:rPr lang="ru-RU" sz="2000" b="1" dirty="0" smtClean="0"/>
              <a:t> </a:t>
            </a:r>
            <a:r>
              <a:rPr lang="ru-RU" sz="2000" b="1" dirty="0" err="1" smtClean="0"/>
              <a:t>киләсе </a:t>
            </a:r>
            <a:r>
              <a:rPr lang="ru-RU" sz="2000" b="1" dirty="0" smtClean="0"/>
              <a:t>дидактик принц</a:t>
            </a:r>
            <a:r>
              <a:rPr lang="tt-RU" sz="2000" b="1" dirty="0" smtClean="0"/>
              <a:t>иплар системасын булдыра:</a:t>
            </a:r>
            <a:endParaRPr lang="ru-RU" sz="2000" b="1" dirty="0" smtClean="0"/>
          </a:p>
        </p:txBody>
      </p:sp>
      <p:sp>
        <p:nvSpPr>
          <p:cNvPr id="54278" name="Oval 6">
            <a:hlinkClick r:id="rId2" action="ppaction://hlinkpres?slideindex=1&amp;slidetitle="/>
          </p:cNvPr>
          <p:cNvSpPr>
            <a:spLocks noChangeArrowheads="1"/>
          </p:cNvSpPr>
          <p:nvPr/>
        </p:nvSpPr>
        <p:spPr bwMode="auto">
          <a:xfrm>
            <a:off x="1428728" y="2143116"/>
            <a:ext cx="1890738" cy="1857388"/>
          </a:xfrm>
          <a:prstGeom prst="ellipse">
            <a:avLst/>
          </a:prstGeom>
          <a:solidFill>
            <a:srgbClr val="FF6600"/>
          </a:solidFill>
          <a:ln w="9525">
            <a:solidFill>
              <a:schemeClr val="tx1"/>
            </a:solidFill>
            <a:round/>
            <a:headEnd/>
            <a:tailEnd/>
          </a:ln>
        </p:spPr>
        <p:txBody>
          <a:bodyPr wrap="none" anchor="ctr"/>
          <a:lstStyle/>
          <a:p>
            <a:pPr algn="ctr"/>
            <a:r>
              <a:rPr lang="ru-RU" sz="2400" b="1" dirty="0" err="1" smtClean="0">
                <a:solidFill>
                  <a:schemeClr val="bg1"/>
                </a:solidFill>
                <a:latin typeface="Times New Roman" pitchFamily="18" charset="0"/>
                <a:cs typeface="Times New Roman" pitchFamily="18" charset="0"/>
              </a:rPr>
              <a:t>Бөтенлелек</a:t>
            </a:r>
            <a:endParaRPr lang="ru-RU" sz="2400" b="1" dirty="0" smtClean="0">
              <a:solidFill>
                <a:schemeClr val="bg1"/>
              </a:solidFill>
              <a:latin typeface="Times New Roman" pitchFamily="18" charset="0"/>
              <a:cs typeface="Times New Roman" pitchFamily="18" charset="0"/>
            </a:endParaRPr>
          </a:p>
          <a:p>
            <a:pPr algn="ctr"/>
            <a:r>
              <a:rPr lang="ru-RU" sz="2400" b="1" dirty="0" err="1" smtClean="0">
                <a:solidFill>
                  <a:schemeClr val="bg1"/>
                </a:solidFill>
                <a:latin typeface="Times New Roman" pitchFamily="18" charset="0"/>
                <a:cs typeface="Times New Roman" pitchFamily="18" charset="0"/>
              </a:rPr>
              <a:t>принципбы</a:t>
            </a:r>
            <a:r>
              <a:rPr lang="ru-RU" sz="2400" b="1" dirty="0" smtClean="0">
                <a:solidFill>
                  <a:schemeClr val="bg1"/>
                </a:solidFill>
                <a:latin typeface="Times New Roman" pitchFamily="18" charset="0"/>
                <a:cs typeface="Times New Roman" pitchFamily="18" charset="0"/>
              </a:rPr>
              <a:t>.</a:t>
            </a:r>
            <a:endParaRPr lang="ru-RU" sz="2400" b="1" i="1" dirty="0">
              <a:solidFill>
                <a:schemeClr val="bg1"/>
              </a:solidFill>
              <a:latin typeface="Times New Roman" pitchFamily="18" charset="0"/>
              <a:cs typeface="Times New Roman" pitchFamily="18" charset="0"/>
            </a:endParaRPr>
          </a:p>
        </p:txBody>
      </p:sp>
      <p:sp>
        <p:nvSpPr>
          <p:cNvPr id="54280" name="Oval 8">
            <a:hlinkClick r:id="rId3" action="ppaction://hlinkpres?slideindex=1&amp;slidetitle="/>
          </p:cNvPr>
          <p:cNvSpPr>
            <a:spLocks noChangeArrowheads="1"/>
          </p:cNvSpPr>
          <p:nvPr/>
        </p:nvSpPr>
        <p:spPr bwMode="auto">
          <a:xfrm>
            <a:off x="1285852" y="4071942"/>
            <a:ext cx="2057424" cy="2043106"/>
          </a:xfrm>
          <a:prstGeom prst="ellipse">
            <a:avLst/>
          </a:prstGeom>
          <a:solidFill>
            <a:srgbClr val="FFFF00"/>
          </a:solidFill>
          <a:ln w="9525">
            <a:solidFill>
              <a:schemeClr val="tx1"/>
            </a:solidFill>
            <a:round/>
            <a:headEnd/>
            <a:tailEnd/>
          </a:ln>
        </p:spPr>
        <p:txBody>
          <a:bodyPr wrap="none" anchor="ctr"/>
          <a:lstStyle/>
          <a:p>
            <a:pPr algn="ctr"/>
            <a:endParaRPr lang="ru-RU" sz="2400" b="1" dirty="0" smtClean="0">
              <a:solidFill>
                <a:schemeClr val="bg1"/>
              </a:solidFill>
              <a:latin typeface="Times New Roman" pitchFamily="18" charset="0"/>
              <a:cs typeface="Times New Roman" pitchFamily="18" charset="0"/>
            </a:endParaRPr>
          </a:p>
          <a:p>
            <a:pPr algn="ctr"/>
            <a:r>
              <a:rPr lang="ru-RU" sz="2400" b="1" dirty="0" err="1" smtClean="0">
                <a:solidFill>
                  <a:schemeClr val="bg1"/>
                </a:solidFill>
                <a:latin typeface="Times New Roman" pitchFamily="18" charset="0"/>
                <a:cs typeface="Times New Roman" pitchFamily="18" charset="0"/>
              </a:rPr>
              <a:t>Өзлеклелек</a:t>
            </a:r>
            <a:endParaRPr lang="ru-RU" sz="2400" b="1" dirty="0" smtClean="0">
              <a:solidFill>
                <a:schemeClr val="bg1"/>
              </a:solidFill>
              <a:latin typeface="Times New Roman" pitchFamily="18" charset="0"/>
              <a:cs typeface="Times New Roman" pitchFamily="18" charset="0"/>
            </a:endParaRPr>
          </a:p>
          <a:p>
            <a:pPr algn="ctr"/>
            <a:r>
              <a:rPr lang="ru-RU" sz="2400" b="1" dirty="0" err="1" smtClean="0">
                <a:solidFill>
                  <a:schemeClr val="bg1"/>
                </a:solidFill>
                <a:latin typeface="Times New Roman" pitchFamily="18" charset="0"/>
                <a:cs typeface="Times New Roman" pitchFamily="18" charset="0"/>
              </a:rPr>
              <a:t>принцибы</a:t>
            </a:r>
            <a:r>
              <a:rPr lang="ru-RU" sz="2400" b="1" dirty="0" smtClean="0">
                <a:solidFill>
                  <a:schemeClr val="bg1"/>
                </a:solidFill>
                <a:latin typeface="Times New Roman" pitchFamily="18" charset="0"/>
                <a:cs typeface="Times New Roman" pitchFamily="18" charset="0"/>
              </a:rPr>
              <a:t>. </a:t>
            </a:r>
          </a:p>
          <a:p>
            <a:pPr algn="ctr"/>
            <a:endParaRPr lang="ru-RU" sz="2400" b="1" i="1" dirty="0" smtClean="0"/>
          </a:p>
          <a:p>
            <a:pPr algn="ctr"/>
            <a:endParaRPr lang="ru-RU" sz="1200" i="1" dirty="0"/>
          </a:p>
        </p:txBody>
      </p:sp>
      <p:sp>
        <p:nvSpPr>
          <p:cNvPr id="54281" name="Oval 9">
            <a:hlinkClick r:id="rId4" action="ppaction://hlinkpres?slideindex=1&amp;slidetitle="/>
          </p:cNvPr>
          <p:cNvSpPr>
            <a:spLocks noChangeArrowheads="1"/>
          </p:cNvSpPr>
          <p:nvPr/>
        </p:nvSpPr>
        <p:spPr bwMode="auto">
          <a:xfrm>
            <a:off x="3357554" y="4572008"/>
            <a:ext cx="2128846" cy="2000240"/>
          </a:xfrm>
          <a:prstGeom prst="ellipse">
            <a:avLst/>
          </a:prstGeom>
          <a:solidFill>
            <a:srgbClr val="00FF00"/>
          </a:solidFill>
          <a:ln w="9525">
            <a:solidFill>
              <a:schemeClr val="tx1"/>
            </a:solidFill>
            <a:round/>
            <a:headEnd/>
            <a:tailEnd/>
          </a:ln>
        </p:spPr>
        <p:txBody>
          <a:bodyPr wrap="none" anchor="ctr"/>
          <a:lstStyle/>
          <a:p>
            <a:pPr algn="ctr"/>
            <a:r>
              <a:rPr lang="ru-RU" sz="2400" b="1" dirty="0" smtClean="0">
                <a:solidFill>
                  <a:schemeClr val="bg1"/>
                </a:solidFill>
                <a:latin typeface="Times New Roman" pitchFamily="18" charset="0"/>
                <a:cs typeface="Times New Roman" pitchFamily="18" charset="0"/>
              </a:rPr>
              <a:t>Минимакс </a:t>
            </a:r>
          </a:p>
          <a:p>
            <a:pPr algn="ctr"/>
            <a:r>
              <a:rPr lang="ru-RU" sz="2400" b="1" dirty="0" err="1" smtClean="0">
                <a:solidFill>
                  <a:schemeClr val="bg1"/>
                </a:solidFill>
                <a:latin typeface="Times New Roman" pitchFamily="18" charset="0"/>
                <a:cs typeface="Times New Roman" pitchFamily="18" charset="0"/>
              </a:rPr>
              <a:t>принцибы</a:t>
            </a:r>
            <a:r>
              <a:rPr lang="ru-RU" sz="2400" b="1" dirty="0" smtClean="0">
                <a:solidFill>
                  <a:schemeClr val="bg1"/>
                </a:solidFill>
                <a:latin typeface="Times New Roman" pitchFamily="18" charset="0"/>
                <a:cs typeface="Times New Roman" pitchFamily="18" charset="0"/>
              </a:rPr>
              <a:t>.</a:t>
            </a:r>
            <a:endParaRPr lang="ru-RU" sz="2400" b="1" dirty="0">
              <a:solidFill>
                <a:schemeClr val="bg1"/>
              </a:solidFill>
              <a:latin typeface="Times New Roman" pitchFamily="18" charset="0"/>
              <a:cs typeface="Times New Roman" pitchFamily="18" charset="0"/>
            </a:endParaRPr>
          </a:p>
        </p:txBody>
      </p:sp>
      <p:sp>
        <p:nvSpPr>
          <p:cNvPr id="54282" name="Oval 10">
            <a:hlinkClick r:id="rId5" action="ppaction://hlinkpres?slideindex=1&amp;slidetitle="/>
          </p:cNvPr>
          <p:cNvSpPr>
            <a:spLocks noChangeArrowheads="1"/>
          </p:cNvSpPr>
          <p:nvPr/>
        </p:nvSpPr>
        <p:spPr bwMode="auto">
          <a:xfrm>
            <a:off x="5500694" y="4000504"/>
            <a:ext cx="2085996" cy="2000264"/>
          </a:xfrm>
          <a:prstGeom prst="ellipse">
            <a:avLst/>
          </a:prstGeom>
          <a:solidFill>
            <a:srgbClr val="00CCFF"/>
          </a:solidFill>
          <a:ln w="9525">
            <a:solidFill>
              <a:schemeClr val="tx1"/>
            </a:solidFill>
            <a:round/>
            <a:headEnd/>
            <a:tailEnd/>
          </a:ln>
        </p:spPr>
        <p:txBody>
          <a:bodyPr wrap="none" anchor="ctr"/>
          <a:lstStyle/>
          <a:p>
            <a:pPr algn="ctr"/>
            <a:r>
              <a:rPr lang="ru-RU" sz="2400" b="1" dirty="0" err="1" smtClean="0">
                <a:solidFill>
                  <a:schemeClr val="bg1"/>
                </a:solidFill>
                <a:latin typeface="Times New Roman" pitchFamily="18" charset="0"/>
                <a:cs typeface="Times New Roman" pitchFamily="18" charset="0"/>
              </a:rPr>
              <a:t>Психологик</a:t>
            </a:r>
            <a:r>
              <a:rPr lang="ru-RU" sz="2400" b="1" dirty="0" smtClean="0">
                <a:solidFill>
                  <a:schemeClr val="bg1"/>
                </a:solidFill>
                <a:latin typeface="Times New Roman" pitchFamily="18" charset="0"/>
                <a:cs typeface="Times New Roman" pitchFamily="18" charset="0"/>
              </a:rPr>
              <a:t> </a:t>
            </a:r>
            <a:endParaRPr lang="ru-RU" sz="2400" b="1" dirty="0">
              <a:solidFill>
                <a:schemeClr val="bg1"/>
              </a:solidFill>
              <a:latin typeface="Times New Roman" pitchFamily="18" charset="0"/>
              <a:cs typeface="Times New Roman" pitchFamily="18" charset="0"/>
            </a:endParaRPr>
          </a:p>
          <a:p>
            <a:pPr algn="ctr"/>
            <a:r>
              <a:rPr lang="ru-RU" sz="2400" b="1" dirty="0" err="1" smtClean="0">
                <a:solidFill>
                  <a:schemeClr val="bg1"/>
                </a:solidFill>
                <a:latin typeface="Times New Roman" pitchFamily="18" charset="0"/>
                <a:cs typeface="Times New Roman" pitchFamily="18" charset="0"/>
              </a:rPr>
              <a:t>комфортлык</a:t>
            </a:r>
            <a:r>
              <a:rPr lang="ru-RU" sz="2400" b="1" dirty="0" smtClean="0">
                <a:solidFill>
                  <a:schemeClr val="bg1"/>
                </a:solidFill>
                <a:latin typeface="Times New Roman" pitchFamily="18" charset="0"/>
                <a:cs typeface="Times New Roman" pitchFamily="18" charset="0"/>
              </a:rPr>
              <a:t> </a:t>
            </a:r>
          </a:p>
          <a:p>
            <a:pPr algn="ctr"/>
            <a:r>
              <a:rPr lang="ru-RU" sz="2400" b="1" dirty="0" smtClean="0">
                <a:solidFill>
                  <a:schemeClr val="bg1"/>
                </a:solidFill>
                <a:latin typeface="Times New Roman" pitchFamily="18" charset="0"/>
                <a:cs typeface="Times New Roman" pitchFamily="18" charset="0"/>
              </a:rPr>
              <a:t>принц</a:t>
            </a:r>
            <a:r>
              <a:rPr lang="tt-RU" sz="2400" b="1" dirty="0" smtClean="0">
                <a:solidFill>
                  <a:schemeClr val="bg1"/>
                </a:solidFill>
                <a:latin typeface="Times New Roman" pitchFamily="18" charset="0"/>
                <a:cs typeface="Times New Roman" pitchFamily="18" charset="0"/>
              </a:rPr>
              <a:t>ибы</a:t>
            </a:r>
            <a:r>
              <a:rPr lang="ru-RU" sz="2400" b="1" dirty="0" smtClean="0">
                <a:solidFill>
                  <a:schemeClr val="bg1"/>
                </a:solidFill>
                <a:latin typeface="Times New Roman" pitchFamily="18" charset="0"/>
                <a:cs typeface="Times New Roman" pitchFamily="18" charset="0"/>
              </a:rPr>
              <a:t>.</a:t>
            </a:r>
            <a:endParaRPr lang="ru-RU" sz="2400" b="1" i="1" dirty="0">
              <a:solidFill>
                <a:schemeClr val="bg1"/>
              </a:solidFill>
              <a:latin typeface="Times New Roman" pitchFamily="18" charset="0"/>
              <a:cs typeface="Times New Roman" pitchFamily="18" charset="0"/>
            </a:endParaRPr>
          </a:p>
        </p:txBody>
      </p:sp>
      <p:sp>
        <p:nvSpPr>
          <p:cNvPr id="54283" name="Oval 11">
            <a:hlinkClick r:id="rId6" action="ppaction://hlinkpres?slideindex=1&amp;slidetitle="/>
          </p:cNvPr>
          <p:cNvSpPr>
            <a:spLocks noChangeArrowheads="1"/>
          </p:cNvSpPr>
          <p:nvPr/>
        </p:nvSpPr>
        <p:spPr bwMode="auto">
          <a:xfrm>
            <a:off x="5643570" y="2071678"/>
            <a:ext cx="1857388" cy="1857388"/>
          </a:xfrm>
          <a:prstGeom prst="ellipse">
            <a:avLst/>
          </a:prstGeom>
          <a:solidFill>
            <a:srgbClr val="0000FF"/>
          </a:solidFill>
          <a:ln w="9525">
            <a:solidFill>
              <a:schemeClr val="tx1"/>
            </a:solidFill>
            <a:round/>
            <a:headEnd/>
            <a:tailEnd/>
          </a:ln>
        </p:spPr>
        <p:txBody>
          <a:bodyPr wrap="none" anchor="ctr"/>
          <a:lstStyle/>
          <a:p>
            <a:pPr algn="ctr"/>
            <a:r>
              <a:rPr lang="ru-RU" sz="2400" b="1" dirty="0" smtClean="0">
                <a:solidFill>
                  <a:schemeClr val="bg1"/>
                </a:solidFill>
              </a:rPr>
              <a:t> </a:t>
            </a:r>
            <a:r>
              <a:rPr lang="ru-RU" sz="2400" b="1" dirty="0" err="1" smtClean="0">
                <a:solidFill>
                  <a:schemeClr val="bg1"/>
                </a:solidFill>
                <a:latin typeface="Times New Roman" pitchFamily="18" charset="0"/>
                <a:cs typeface="Times New Roman" pitchFamily="18" charset="0"/>
              </a:rPr>
              <a:t>Вариативлык</a:t>
            </a:r>
            <a:r>
              <a:rPr lang="ru-RU" sz="2400" b="1" dirty="0" smtClean="0">
                <a:solidFill>
                  <a:schemeClr val="bg1"/>
                </a:solidFill>
                <a:latin typeface="Times New Roman" pitchFamily="18" charset="0"/>
                <a:cs typeface="Times New Roman" pitchFamily="18" charset="0"/>
              </a:rPr>
              <a:t> </a:t>
            </a:r>
          </a:p>
          <a:p>
            <a:pPr algn="ctr"/>
            <a:r>
              <a:rPr lang="ru-RU" sz="2400" b="1" dirty="0" err="1" smtClean="0">
                <a:solidFill>
                  <a:schemeClr val="bg1"/>
                </a:solidFill>
                <a:latin typeface="Times New Roman" pitchFamily="18" charset="0"/>
                <a:cs typeface="Times New Roman" pitchFamily="18" charset="0"/>
              </a:rPr>
              <a:t>принцибы</a:t>
            </a:r>
            <a:r>
              <a:rPr lang="ru-RU" sz="2400" b="1" dirty="0" smtClean="0">
                <a:solidFill>
                  <a:schemeClr val="bg1"/>
                </a:solidFill>
                <a:latin typeface="Times New Roman" pitchFamily="18" charset="0"/>
                <a:cs typeface="Times New Roman" pitchFamily="18" charset="0"/>
              </a:rPr>
              <a:t>.</a:t>
            </a:r>
            <a:endParaRPr lang="ru-RU" sz="2400" b="1" dirty="0">
              <a:solidFill>
                <a:schemeClr val="bg1"/>
              </a:solidFill>
              <a:latin typeface="Times New Roman" pitchFamily="18" charset="0"/>
              <a:cs typeface="Times New Roman" pitchFamily="18" charset="0"/>
            </a:endParaRPr>
          </a:p>
        </p:txBody>
      </p:sp>
      <p:sp>
        <p:nvSpPr>
          <p:cNvPr id="54284" name="Oval 12">
            <a:hlinkClick r:id="rId7" action="ppaction://hlinkpres?slideindex=1&amp;slidetitle="/>
          </p:cNvPr>
          <p:cNvSpPr>
            <a:spLocks noChangeArrowheads="1"/>
          </p:cNvSpPr>
          <p:nvPr/>
        </p:nvSpPr>
        <p:spPr bwMode="auto">
          <a:xfrm>
            <a:off x="3500430" y="1071546"/>
            <a:ext cx="1928826" cy="1785950"/>
          </a:xfrm>
          <a:prstGeom prst="ellipse">
            <a:avLst/>
          </a:prstGeom>
          <a:solidFill>
            <a:srgbClr val="CC99FF"/>
          </a:solidFill>
          <a:ln w="9525">
            <a:solidFill>
              <a:schemeClr val="tx1"/>
            </a:solidFill>
            <a:round/>
            <a:headEnd/>
            <a:tailEnd/>
          </a:ln>
        </p:spPr>
        <p:txBody>
          <a:bodyPr wrap="none" anchor="ctr"/>
          <a:lstStyle/>
          <a:p>
            <a:pPr algn="ctr"/>
            <a:r>
              <a:rPr lang="ru-RU" sz="2400" b="1" dirty="0" err="1" smtClean="0">
                <a:solidFill>
                  <a:schemeClr val="bg1"/>
                </a:solidFill>
                <a:latin typeface="Times New Roman" pitchFamily="18" charset="0"/>
                <a:cs typeface="Times New Roman" pitchFamily="18" charset="0"/>
              </a:rPr>
              <a:t>Сәләтлелек</a:t>
            </a:r>
            <a:r>
              <a:rPr lang="ru-RU" sz="2400" b="1" dirty="0" smtClean="0">
                <a:solidFill>
                  <a:schemeClr val="bg1"/>
                </a:solidFill>
                <a:latin typeface="Times New Roman" pitchFamily="18" charset="0"/>
                <a:cs typeface="Times New Roman" pitchFamily="18" charset="0"/>
              </a:rPr>
              <a:t> </a:t>
            </a:r>
          </a:p>
          <a:p>
            <a:pPr algn="ctr"/>
            <a:r>
              <a:rPr lang="ru-RU" sz="2400" b="1" dirty="0" smtClean="0">
                <a:solidFill>
                  <a:schemeClr val="bg1"/>
                </a:solidFill>
                <a:latin typeface="Times New Roman" pitchFamily="18" charset="0"/>
                <a:cs typeface="Times New Roman" pitchFamily="18" charset="0"/>
              </a:rPr>
              <a:t>принц</a:t>
            </a:r>
            <a:r>
              <a:rPr lang="tt-RU" sz="2400" b="1" dirty="0" smtClean="0">
                <a:solidFill>
                  <a:schemeClr val="bg1"/>
                </a:solidFill>
                <a:latin typeface="Times New Roman" pitchFamily="18" charset="0"/>
                <a:cs typeface="Times New Roman" pitchFamily="18" charset="0"/>
              </a:rPr>
              <a:t>ибы</a:t>
            </a:r>
            <a:r>
              <a:rPr lang="ru-RU" sz="2400" b="1" dirty="0" smtClean="0">
                <a:solidFill>
                  <a:schemeClr val="bg1"/>
                </a:solidFill>
                <a:latin typeface="Times New Roman" pitchFamily="18" charset="0"/>
                <a:cs typeface="Times New Roman" pitchFamily="18" charset="0"/>
              </a:rPr>
              <a:t>.</a:t>
            </a:r>
            <a:endParaRPr lang="ru-RU" sz="2400" b="1" dirty="0">
              <a:solidFill>
                <a:schemeClr val="bg1"/>
              </a:solidFill>
              <a:latin typeface="Times New Roman" pitchFamily="18" charset="0"/>
              <a:cs typeface="Times New Roman" pitchFamily="18" charset="0"/>
            </a:endParaRPr>
          </a:p>
        </p:txBody>
      </p:sp>
      <p:sp>
        <p:nvSpPr>
          <p:cNvPr id="54285" name="Oval 13">
            <a:hlinkClick r:id="rId8" action="ppaction://hlinkpres?slideindex=1&amp;slidetitle="/>
          </p:cNvPr>
          <p:cNvSpPr>
            <a:spLocks noChangeArrowheads="1"/>
          </p:cNvSpPr>
          <p:nvPr/>
        </p:nvSpPr>
        <p:spPr bwMode="auto">
          <a:xfrm>
            <a:off x="571472" y="0"/>
            <a:ext cx="7643866" cy="6858000"/>
          </a:xfrm>
          <a:prstGeom prst="ellipse">
            <a:avLst/>
          </a:prstGeom>
          <a:solidFill>
            <a:srgbClr val="FF0000"/>
          </a:solidFill>
          <a:ln w="9525">
            <a:solidFill>
              <a:schemeClr val="tx1"/>
            </a:solidFill>
            <a:round/>
            <a:headEnd/>
            <a:tailEnd/>
          </a:ln>
        </p:spPr>
        <p:txBody>
          <a:bodyPr wrap="none" anchor="ctr"/>
          <a:lstStyle/>
          <a:p>
            <a:pPr algn="ctr"/>
            <a:r>
              <a:rPr lang="tt-RU" sz="4800" b="1" dirty="0" smtClean="0">
                <a:solidFill>
                  <a:schemeClr val="bg1"/>
                </a:solidFill>
                <a:latin typeface="Times New Roman" pitchFamily="18" charset="0"/>
                <a:cs typeface="Times New Roman" pitchFamily="18" charset="0"/>
              </a:rPr>
              <a:t>ЭШЧӘНЛЕКЛЕЛЕК</a:t>
            </a:r>
          </a:p>
          <a:p>
            <a:pPr algn="ctr"/>
            <a:endParaRPr lang="tt-RU" sz="4800" b="1" dirty="0" smtClean="0">
              <a:latin typeface="Times New Roman" pitchFamily="18" charset="0"/>
              <a:cs typeface="Times New Roman" pitchFamily="18" charset="0"/>
            </a:endParaRPr>
          </a:p>
          <a:p>
            <a:pPr algn="ctr"/>
            <a:endParaRPr lang="tt-RU" sz="4800" b="1" dirty="0" smtClean="0">
              <a:latin typeface="Times New Roman" pitchFamily="18" charset="0"/>
              <a:cs typeface="Times New Roman" pitchFamily="18" charset="0"/>
            </a:endParaRPr>
          </a:p>
          <a:p>
            <a:pPr algn="ctr"/>
            <a:endParaRPr lang="tt-RU" sz="4800" b="1" dirty="0" smtClean="0">
              <a:latin typeface="Times New Roman" pitchFamily="18" charset="0"/>
              <a:cs typeface="Times New Roman" pitchFamily="18" charset="0"/>
            </a:endParaRPr>
          </a:p>
          <a:p>
            <a:pPr algn="ctr"/>
            <a:r>
              <a:rPr lang="ru-RU" sz="4800" b="1" dirty="0" smtClean="0">
                <a:solidFill>
                  <a:schemeClr val="bg1"/>
                </a:solidFill>
                <a:latin typeface="Times New Roman" pitchFamily="18" charset="0"/>
                <a:cs typeface="Times New Roman" pitchFamily="18" charset="0"/>
              </a:rPr>
              <a:t>ПРИНЦИБЫ</a:t>
            </a:r>
          </a:p>
          <a:p>
            <a:pPr algn="ctr"/>
            <a:endParaRPr lang="ru-RU" sz="2400" b="1" i="1" dirty="0">
              <a:solidFill>
                <a:schemeClr val="bg1"/>
              </a:solidFill>
            </a:endParaRPr>
          </a:p>
        </p:txBody>
      </p:sp>
      <p:pic>
        <p:nvPicPr>
          <p:cNvPr id="11" name="Picture 8" descr="bd07223_"/>
          <p:cNvPicPr>
            <a:picLocks noChangeAspect="1" noChangeArrowheads="1"/>
          </p:cNvPicPr>
          <p:nvPr/>
        </p:nvPicPr>
        <p:blipFill>
          <a:blip r:embed="rId9" cstate="print"/>
          <a:srcRect/>
          <a:stretch>
            <a:fillRect/>
          </a:stretch>
        </p:blipFill>
        <p:spPr bwMode="auto">
          <a:xfrm flipH="1">
            <a:off x="3357554" y="2571744"/>
            <a:ext cx="2055744" cy="1939857"/>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54285"/>
                                        </p:tgtEl>
                                        <p:attrNameLst>
                                          <p:attrName>style.visibility</p:attrName>
                                        </p:attrNameLst>
                                      </p:cBhvr>
                                      <p:to>
                                        <p:strVal val="visible"/>
                                      </p:to>
                                    </p:set>
                                    <p:animEffect transition="in" filter="wedge">
                                      <p:cBhvr>
                                        <p:cTn id="7" dur="2000"/>
                                        <p:tgtEl>
                                          <p:spTgt spid="542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8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Picture 6" descr="430da11c52af67f880a2ce05691e61cb"/>
          <p:cNvPicPr>
            <a:picLocks noGrp="1" noChangeAspect="1" noChangeArrowheads="1" noCrop="1"/>
          </p:cNvPicPr>
          <p:nvPr>
            <p:ph idx="1"/>
          </p:nvPr>
        </p:nvPicPr>
        <p:blipFill>
          <a:blip r:embed="rId2" cstate="print"/>
          <a:srcRect/>
          <a:stretch>
            <a:fillRect/>
          </a:stretch>
        </p:blipFill>
        <p:spPr bwMode="auto">
          <a:xfrm>
            <a:off x="2071670" y="4143380"/>
            <a:ext cx="2143140" cy="2397411"/>
          </a:xfrm>
          <a:prstGeom prst="rect">
            <a:avLst/>
          </a:prstGeom>
          <a:noFill/>
        </p:spPr>
      </p:pic>
      <p:pic>
        <p:nvPicPr>
          <p:cNvPr id="5" name="Picture 8" descr="bd07223_"/>
          <p:cNvPicPr>
            <a:picLocks noChangeAspect="1" noChangeArrowheads="1"/>
          </p:cNvPicPr>
          <p:nvPr/>
        </p:nvPicPr>
        <p:blipFill>
          <a:blip r:embed="rId3" cstate="print"/>
          <a:srcRect/>
          <a:stretch>
            <a:fillRect/>
          </a:stretch>
        </p:blipFill>
        <p:spPr bwMode="auto">
          <a:xfrm>
            <a:off x="4857752" y="4429132"/>
            <a:ext cx="2178394" cy="2055592"/>
          </a:xfrm>
          <a:prstGeom prst="rect">
            <a:avLst/>
          </a:prstGeom>
          <a:noFill/>
          <a:ln w="9525">
            <a:noFill/>
            <a:miter lim="800000"/>
            <a:headEnd/>
            <a:tailEnd/>
          </a:ln>
        </p:spPr>
      </p:pic>
      <p:sp>
        <p:nvSpPr>
          <p:cNvPr id="6" name="Oval 13"/>
          <p:cNvSpPr>
            <a:spLocks noChangeArrowheads="1"/>
          </p:cNvSpPr>
          <p:nvPr/>
        </p:nvSpPr>
        <p:spPr bwMode="auto">
          <a:xfrm>
            <a:off x="357158" y="1500174"/>
            <a:ext cx="2928958" cy="2643206"/>
          </a:xfrm>
          <a:prstGeom prst="ellipse">
            <a:avLst/>
          </a:prstGeom>
          <a:solidFill>
            <a:srgbClr val="FF0000"/>
          </a:solidFill>
          <a:ln w="9525">
            <a:solidFill>
              <a:schemeClr val="tx1"/>
            </a:solidFill>
            <a:round/>
            <a:headEnd/>
            <a:tailEnd/>
          </a:ln>
        </p:spPr>
        <p:txBody>
          <a:bodyPr wrap="none" anchor="ctr"/>
          <a:lstStyle/>
          <a:p>
            <a:pPr algn="ctr"/>
            <a:r>
              <a:rPr lang="ru-RU" sz="2400" b="1" dirty="0" err="1" smtClean="0">
                <a:solidFill>
                  <a:schemeClr val="bg1"/>
                </a:solidFill>
                <a:latin typeface="Times New Roman" pitchFamily="18" charset="0"/>
                <a:cs typeface="Times New Roman" pitchFamily="18" charset="0"/>
              </a:rPr>
              <a:t>Эшчәнлеклелек</a:t>
            </a:r>
            <a:r>
              <a:rPr lang="ru-RU" sz="2400" b="1" dirty="0" smtClean="0">
                <a:solidFill>
                  <a:schemeClr val="bg1"/>
                </a:solidFill>
                <a:latin typeface="Times New Roman" pitchFamily="18" charset="0"/>
                <a:cs typeface="Times New Roman" pitchFamily="18" charset="0"/>
              </a:rPr>
              <a:t> </a:t>
            </a:r>
          </a:p>
          <a:p>
            <a:pPr algn="ctr"/>
            <a:r>
              <a:rPr lang="ru-RU" sz="2400" b="1" dirty="0" err="1" smtClean="0">
                <a:solidFill>
                  <a:schemeClr val="bg1"/>
                </a:solidFill>
                <a:latin typeface="Times New Roman" pitchFamily="18" charset="0"/>
                <a:cs typeface="Times New Roman" pitchFamily="18" charset="0"/>
              </a:rPr>
              <a:t>принципбы</a:t>
            </a:r>
            <a:r>
              <a:rPr lang="ru-RU" sz="2400" b="1" dirty="0" smtClean="0">
                <a:solidFill>
                  <a:schemeClr val="bg1"/>
                </a:solidFill>
                <a:latin typeface="Times New Roman" pitchFamily="18" charset="0"/>
                <a:cs typeface="Times New Roman" pitchFamily="18" charset="0"/>
              </a:rPr>
              <a:t>.</a:t>
            </a:r>
          </a:p>
          <a:p>
            <a:pPr algn="ctr"/>
            <a:endParaRPr lang="ru-RU" sz="2400" b="1" i="1" dirty="0">
              <a:solidFill>
                <a:schemeClr val="bg1"/>
              </a:solidFill>
            </a:endParaRPr>
          </a:p>
        </p:txBody>
      </p:sp>
      <p:sp>
        <p:nvSpPr>
          <p:cNvPr id="7" name="Штриховая стрелка вправо 6"/>
          <p:cNvSpPr/>
          <p:nvPr/>
        </p:nvSpPr>
        <p:spPr>
          <a:xfrm>
            <a:off x="3500430" y="714356"/>
            <a:ext cx="5643570" cy="4214842"/>
          </a:xfrm>
          <a:prstGeom prst="strip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400" dirty="0" err="1" smtClean="0">
                <a:solidFill>
                  <a:schemeClr val="bg1"/>
                </a:solidFill>
                <a:latin typeface="Times New Roman" pitchFamily="18" charset="0"/>
                <a:cs typeface="Times New Roman" pitchFamily="18" charset="0"/>
              </a:rPr>
              <a:t>Белем</a:t>
            </a:r>
            <a:r>
              <a:rPr lang="ru-RU" sz="2400" dirty="0" smtClean="0">
                <a:solidFill>
                  <a:schemeClr val="bg1"/>
                </a:solidFill>
                <a:latin typeface="Times New Roman" pitchFamily="18" charset="0"/>
                <a:cs typeface="Times New Roman" pitchFamily="18" charset="0"/>
              </a:rPr>
              <a:t> </a:t>
            </a:r>
            <a:r>
              <a:rPr lang="ru-RU" sz="2400" dirty="0" err="1" smtClean="0">
                <a:solidFill>
                  <a:schemeClr val="bg1"/>
                </a:solidFill>
                <a:latin typeface="Times New Roman" pitchFamily="18" charset="0"/>
                <a:cs typeface="Times New Roman" pitchFamily="18" charset="0"/>
              </a:rPr>
              <a:t>бирүне </a:t>
            </a:r>
            <a:r>
              <a:rPr lang="ru-RU" sz="2400" dirty="0" smtClean="0">
                <a:solidFill>
                  <a:schemeClr val="bg1"/>
                </a:solidFill>
                <a:latin typeface="Times New Roman" pitchFamily="18" charset="0"/>
                <a:cs typeface="Times New Roman" pitchFamily="18" charset="0"/>
              </a:rPr>
              <a:t>, </a:t>
            </a:r>
            <a:r>
              <a:rPr lang="ru-RU" sz="2400" dirty="0" err="1" smtClean="0">
                <a:solidFill>
                  <a:schemeClr val="bg1"/>
                </a:solidFill>
                <a:latin typeface="Times New Roman" pitchFamily="18" charset="0"/>
                <a:cs typeface="Times New Roman" pitchFamily="18" charset="0"/>
              </a:rPr>
              <a:t>яңа белемнәрне үзләштерүне һәр укучыга</a:t>
            </a:r>
            <a:r>
              <a:rPr lang="ru-RU" sz="2400" dirty="0" smtClean="0">
                <a:solidFill>
                  <a:schemeClr val="bg1"/>
                </a:solidFill>
                <a:latin typeface="Times New Roman" pitchFamily="18" charset="0"/>
                <a:cs typeface="Times New Roman" pitchFamily="18" charset="0"/>
              </a:rPr>
              <a:t> </a:t>
            </a:r>
            <a:r>
              <a:rPr lang="ru-RU" sz="2400" dirty="0" err="1" smtClean="0">
                <a:solidFill>
                  <a:schemeClr val="bg1"/>
                </a:solidFill>
                <a:latin typeface="Times New Roman" pitchFamily="18" charset="0"/>
                <a:cs typeface="Times New Roman" pitchFamily="18" charset="0"/>
              </a:rPr>
              <a:t>үзенә яраклы</a:t>
            </a:r>
            <a:r>
              <a:rPr lang="ru-RU" sz="2400" dirty="0" smtClean="0">
                <a:solidFill>
                  <a:schemeClr val="bg1"/>
                </a:solidFill>
                <a:latin typeface="Times New Roman" pitchFamily="18" charset="0"/>
                <a:cs typeface="Times New Roman" pitchFamily="18" charset="0"/>
              </a:rPr>
              <a:t> </a:t>
            </a:r>
            <a:r>
              <a:rPr lang="ru-RU" sz="2400" dirty="0" err="1" smtClean="0">
                <a:solidFill>
                  <a:schemeClr val="bg1"/>
                </a:solidFill>
                <a:latin typeface="Times New Roman" pitchFamily="18" charset="0"/>
                <a:cs typeface="Times New Roman" pitchFamily="18" charset="0"/>
              </a:rPr>
              <a:t>итеп</a:t>
            </a:r>
            <a:r>
              <a:rPr lang="ru-RU" sz="2400" dirty="0" smtClean="0">
                <a:solidFill>
                  <a:schemeClr val="bg1"/>
                </a:solidFill>
                <a:latin typeface="Times New Roman" pitchFamily="18" charset="0"/>
                <a:cs typeface="Times New Roman" pitchFamily="18" charset="0"/>
              </a:rPr>
              <a:t> </a:t>
            </a:r>
            <a:r>
              <a:rPr lang="ru-RU" sz="2400" dirty="0" err="1" smtClean="0">
                <a:solidFill>
                  <a:schemeClr val="bg1"/>
                </a:solidFill>
                <a:latin typeface="Times New Roman" pitchFamily="18" charset="0"/>
                <a:cs typeface="Times New Roman" pitchFamily="18" charset="0"/>
              </a:rPr>
              <a:t>сайлау</a:t>
            </a:r>
            <a:r>
              <a:rPr lang="ru-RU" sz="2400" dirty="0" smtClean="0">
                <a:solidFill>
                  <a:schemeClr val="bg1"/>
                </a:solidFill>
                <a:latin typeface="Times New Roman" pitchFamily="18" charset="0"/>
                <a:cs typeface="Times New Roman" pitchFamily="18" charset="0"/>
              </a:rPr>
              <a:t> </a:t>
            </a:r>
            <a:r>
              <a:rPr lang="ru-RU" sz="2400" dirty="0" err="1" smtClean="0">
                <a:solidFill>
                  <a:schemeClr val="bg1"/>
                </a:solidFill>
                <a:latin typeface="Times New Roman" pitchFamily="18" charset="0"/>
                <a:cs typeface="Times New Roman" pitchFamily="18" charset="0"/>
              </a:rPr>
              <a:t>мөмкинлеге бирүче </a:t>
            </a:r>
            <a:r>
              <a:rPr lang="ru-RU" sz="2400" dirty="0" smtClean="0">
                <a:solidFill>
                  <a:schemeClr val="bg1"/>
                </a:solidFill>
                <a:latin typeface="Times New Roman" pitchFamily="18" charset="0"/>
                <a:cs typeface="Times New Roman" pitchFamily="18" charset="0"/>
              </a:rPr>
              <a:t>механизм ролен </a:t>
            </a:r>
            <a:r>
              <a:rPr lang="ru-RU" sz="2400" dirty="0" err="1" smtClean="0">
                <a:solidFill>
                  <a:schemeClr val="bg1"/>
                </a:solidFill>
                <a:latin typeface="Times New Roman" pitchFamily="18" charset="0"/>
                <a:cs typeface="Times New Roman" pitchFamily="18" charset="0"/>
              </a:rPr>
              <a:t>үти</a:t>
            </a:r>
            <a:r>
              <a:rPr lang="ru-RU" sz="2400" dirty="0" smtClean="0">
                <a:solidFill>
                  <a:schemeClr val="bg1"/>
                </a:solidFill>
                <a:latin typeface="Times New Roman" pitchFamily="18" charset="0"/>
                <a:cs typeface="Times New Roman" pitchFamily="18" charset="0"/>
              </a:rPr>
              <a:t>.</a:t>
            </a:r>
            <a:endParaRPr lang="ru-RU" sz="2400" dirty="0">
              <a:solidFill>
                <a:schemeClr val="bg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457200" y="357166"/>
            <a:ext cx="7543824" cy="1143008"/>
          </a:xfrm>
        </p:spPr>
        <p:txBody>
          <a:bodyPr>
            <a:normAutofit fontScale="90000"/>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r>
              <a:rPr lang="ru-RU" sz="3600" b="1" dirty="0" err="1" smtClean="0">
                <a:ln w="11430"/>
                <a:effectLst>
                  <a:outerShdw blurRad="50800" dist="39000" dir="5460000" algn="tl">
                    <a:srgbClr val="000000">
                      <a:alpha val="38000"/>
                    </a:srgbClr>
                  </a:outerShdw>
                </a:effectLst>
              </a:rPr>
              <a:t>Эшчәнлекле укыту</a:t>
            </a:r>
            <a:r>
              <a:rPr lang="ru-RU" sz="3600" b="1" dirty="0" smtClean="0">
                <a:ln w="11430"/>
                <a:effectLst>
                  <a:outerShdw blurRad="50800" dist="39000" dir="5460000" algn="tl">
                    <a:srgbClr val="000000">
                      <a:alpha val="38000"/>
                    </a:srgbClr>
                  </a:outerShdw>
                </a:effectLst>
              </a:rPr>
              <a:t> </a:t>
            </a:r>
            <a:r>
              <a:rPr lang="ru-RU" b="1" dirty="0" err="1" smtClean="0">
                <a:ln w="11430"/>
                <a:effectLst>
                  <a:outerShdw blurRad="50800" dist="39000" dir="5460000" algn="tl">
                    <a:srgbClr val="000000">
                      <a:alpha val="38000"/>
                    </a:srgbClr>
                  </a:outerShdw>
                </a:effectLst>
              </a:rPr>
              <a:t>ысул</a:t>
            </a:r>
            <a:r>
              <a:rPr lang="ru-RU" sz="3600" b="1" dirty="0" err="1" smtClean="0">
                <a:ln w="11430"/>
                <a:effectLst>
                  <a:outerShdw blurRad="50800" dist="39000" dir="5460000" algn="tl">
                    <a:srgbClr val="000000">
                      <a:alpha val="38000"/>
                    </a:srgbClr>
                  </a:outerShdw>
                </a:effectLst>
              </a:rPr>
              <a:t>ы</a:t>
            </a:r>
            <a:r>
              <a:rPr lang="ru-RU" sz="3600" b="1" dirty="0" smtClean="0">
                <a:ln w="11430"/>
                <a:effectLst>
                  <a:outerShdw blurRad="50800" dist="39000" dir="5460000" algn="tl">
                    <a:srgbClr val="000000">
                      <a:alpha val="38000"/>
                    </a:srgbClr>
                  </a:outerShdw>
                </a:effectLst>
              </a:rPr>
              <a:t> юн</a:t>
            </a:r>
            <a:r>
              <a:rPr lang="tt-RU" sz="3600" b="1" dirty="0" smtClean="0">
                <a:ln w="11430"/>
                <a:effectLst>
                  <a:outerShdw blurRad="50800" dist="39000" dir="5460000" algn="tl">
                    <a:srgbClr val="000000">
                      <a:alpha val="38000"/>
                    </a:srgbClr>
                  </a:outerShdw>
                </a:effectLst>
              </a:rPr>
              <a:t>әлешендәге </a:t>
            </a:r>
            <a:r>
              <a:rPr lang="ru-RU" sz="3600" b="1" dirty="0" smtClean="0">
                <a:ln w="11430"/>
                <a:effectLst>
                  <a:outerShdw blurRad="50800" dist="39000" dir="5460000" algn="tl">
                    <a:srgbClr val="000000">
                      <a:alpha val="38000"/>
                    </a:srgbClr>
                  </a:outerShdw>
                </a:effectLst>
              </a:rPr>
              <a:t> </a:t>
            </a:r>
            <a:r>
              <a:rPr lang="ru-RU" sz="3600" b="1" dirty="0" err="1" smtClean="0">
                <a:ln w="11430"/>
                <a:effectLst>
                  <a:outerShdw blurRad="50800" dist="39000" dir="5460000" algn="tl">
                    <a:srgbClr val="000000">
                      <a:alpha val="38000"/>
                    </a:srgbClr>
                  </a:outerShdw>
                </a:effectLst>
              </a:rPr>
              <a:t>дәресләр төре:</a:t>
            </a:r>
            <a:r>
              <a:rPr lang="ru-RU" sz="3600" b="1" dirty="0" smtClean="0">
                <a:ln w="11430"/>
                <a:effectLst>
                  <a:outerShdw blurRad="50800" dist="39000" dir="5460000" algn="tl">
                    <a:srgbClr val="000000">
                      <a:alpha val="38000"/>
                    </a:srgbClr>
                  </a:outerShdw>
                </a:effectLst>
              </a:rPr>
              <a:t/>
            </a:r>
            <a:br>
              <a:rPr lang="ru-RU" sz="3600" b="1" dirty="0" smtClean="0">
                <a:ln w="11430"/>
                <a:effectLst>
                  <a:outerShdw blurRad="50800" dist="39000" dir="5460000" algn="tl">
                    <a:srgbClr val="000000">
                      <a:alpha val="38000"/>
                    </a:srgbClr>
                  </a:outerShdw>
                </a:effectLst>
              </a:rPr>
            </a:br>
            <a:endParaRPr lang="ru-RU" sz="3600" b="1" dirty="0" smtClean="0">
              <a:ln w="11430"/>
              <a:effectLst>
                <a:outerShdw blurRad="50800" dist="39000" dir="5460000" algn="tl">
                  <a:srgbClr val="000000">
                    <a:alpha val="38000"/>
                  </a:srgbClr>
                </a:outerShdw>
              </a:effectLst>
            </a:endParaRPr>
          </a:p>
        </p:txBody>
      </p:sp>
      <p:sp>
        <p:nvSpPr>
          <p:cNvPr id="79876" name="Rectangle 4" descr="Сферы"/>
          <p:cNvSpPr>
            <a:spLocks noChangeArrowheads="1"/>
          </p:cNvSpPr>
          <p:nvPr/>
        </p:nvSpPr>
        <p:spPr bwMode="auto">
          <a:xfrm>
            <a:off x="2285984" y="1571612"/>
            <a:ext cx="4572032" cy="1524000"/>
          </a:xfrm>
          <a:prstGeom prst="rect">
            <a:avLst/>
          </a:prstGeom>
          <a:pattFill prst="sphere">
            <a:fgClr>
              <a:srgbClr val="E0F371"/>
            </a:fgClr>
            <a:bgClr>
              <a:schemeClr val="bg1"/>
            </a:bgClr>
          </a:pattFill>
          <a:ln w="9525" algn="ctr">
            <a:solidFill>
              <a:schemeClr val="tx1"/>
            </a:solidFill>
            <a:miter lim="800000"/>
            <a:headEnd/>
            <a:tailEnd/>
          </a:ln>
          <a:effectLst>
            <a:outerShdw dist="107763" dir="2700000" algn="ctr" rotWithShape="0">
              <a:srgbClr val="FFBF9F"/>
            </a:outerShdw>
          </a:effectLst>
        </p:spPr>
        <p:txBody>
          <a:bodyPr wrap="none" anchor="ctr"/>
          <a:lstStyle/>
          <a:p>
            <a:pPr algn="ctr">
              <a:defRPr/>
            </a:pPr>
            <a:r>
              <a:rPr lang="ru-RU" sz="2000" b="1" dirty="0" err="1" smtClean="0">
                <a:latin typeface="Times New Roman" pitchFamily="18" charset="0"/>
                <a:cs typeface="Times New Roman" pitchFamily="18" charset="0"/>
              </a:rPr>
              <a:t>Эшчәнлекле укыту</a:t>
            </a:r>
            <a:r>
              <a:rPr lang="ru-RU" sz="2000" b="1" dirty="0" smtClean="0">
                <a:latin typeface="Times New Roman" pitchFamily="18" charset="0"/>
                <a:cs typeface="Times New Roman" pitchFamily="18" charset="0"/>
              </a:rPr>
              <a:t> </a:t>
            </a:r>
            <a:r>
              <a:rPr lang="ru-RU" sz="2000" b="1" dirty="0" err="1" smtClean="0">
                <a:latin typeface="Times New Roman" pitchFamily="18" charset="0"/>
                <a:cs typeface="Times New Roman" pitchFamily="18" charset="0"/>
              </a:rPr>
              <a:t>методын</a:t>
            </a:r>
            <a:r>
              <a:rPr lang="ru-RU" sz="2000" b="1" dirty="0" smtClean="0">
                <a:latin typeface="Times New Roman" pitchFamily="18" charset="0"/>
                <a:cs typeface="Times New Roman" pitchFamily="18" charset="0"/>
              </a:rPr>
              <a:t> </a:t>
            </a:r>
          </a:p>
          <a:p>
            <a:pPr algn="ctr">
              <a:defRPr/>
            </a:pPr>
            <a:r>
              <a:rPr lang="ru-RU" sz="2000" b="1" dirty="0" err="1" smtClean="0">
                <a:latin typeface="Times New Roman" pitchFamily="18" charset="0"/>
                <a:cs typeface="Times New Roman" pitchFamily="18" charset="0"/>
              </a:rPr>
              <a:t>куллану</a:t>
            </a:r>
            <a:r>
              <a:rPr lang="ru-RU" sz="2000" b="1" dirty="0" smtClean="0">
                <a:latin typeface="Times New Roman" pitchFamily="18" charset="0"/>
                <a:cs typeface="Times New Roman" pitchFamily="18" charset="0"/>
              </a:rPr>
              <a:t> </a:t>
            </a:r>
            <a:r>
              <a:rPr lang="ru-RU" sz="2000" b="1" dirty="0" err="1" smtClean="0">
                <a:latin typeface="Times New Roman" pitchFamily="18" charset="0"/>
                <a:cs typeface="Times New Roman" pitchFamily="18" charset="0"/>
              </a:rPr>
              <a:t>максатларыннан</a:t>
            </a:r>
            <a:r>
              <a:rPr lang="ru-RU" sz="2000" b="1" dirty="0" smtClean="0">
                <a:latin typeface="Times New Roman" pitchFamily="18" charset="0"/>
                <a:cs typeface="Times New Roman" pitchFamily="18" charset="0"/>
              </a:rPr>
              <a:t> </a:t>
            </a:r>
            <a:r>
              <a:rPr lang="ru-RU" sz="2000" b="1" dirty="0" err="1" smtClean="0">
                <a:latin typeface="Times New Roman" pitchFamily="18" charset="0"/>
                <a:cs typeface="Times New Roman" pitchFamily="18" charset="0"/>
              </a:rPr>
              <a:t>чыгып</a:t>
            </a:r>
            <a:r>
              <a:rPr lang="ru-RU" sz="2000" b="1" dirty="0" smtClean="0">
                <a:latin typeface="Times New Roman" pitchFamily="18" charset="0"/>
                <a:cs typeface="Times New Roman" pitchFamily="18" charset="0"/>
              </a:rPr>
              <a:t>,  </a:t>
            </a:r>
          </a:p>
          <a:p>
            <a:pPr algn="ctr">
              <a:defRPr/>
            </a:pPr>
            <a:r>
              <a:rPr lang="ru-RU" sz="2000" b="1" dirty="0" smtClean="0">
                <a:latin typeface="Times New Roman" pitchFamily="18" charset="0"/>
                <a:cs typeface="Times New Roman" pitchFamily="18" charset="0"/>
              </a:rPr>
              <a:t>4 </a:t>
            </a:r>
            <a:r>
              <a:rPr lang="ru-RU" sz="2000" b="1" dirty="0" err="1" smtClean="0">
                <a:latin typeface="Times New Roman" pitchFamily="18" charset="0"/>
                <a:cs typeface="Times New Roman" pitchFamily="18" charset="0"/>
              </a:rPr>
              <a:t>төркем  дәресләр була</a:t>
            </a:r>
            <a:r>
              <a:rPr lang="ru-RU" sz="2000" b="1" dirty="0" smtClean="0">
                <a:latin typeface="Times New Roman" pitchFamily="18" charset="0"/>
                <a:cs typeface="Times New Roman" pitchFamily="18" charset="0"/>
              </a:rPr>
              <a:t>.</a:t>
            </a:r>
          </a:p>
        </p:txBody>
      </p:sp>
      <p:grpSp>
        <p:nvGrpSpPr>
          <p:cNvPr id="2" name="Group 138"/>
          <p:cNvGrpSpPr>
            <a:grpSpLocks/>
          </p:cNvGrpSpPr>
          <p:nvPr/>
        </p:nvGrpSpPr>
        <p:grpSpPr bwMode="auto">
          <a:xfrm>
            <a:off x="5334000" y="2895600"/>
            <a:ext cx="3505200" cy="1905000"/>
            <a:chOff x="3360" y="1824"/>
            <a:chExt cx="2208" cy="1200"/>
          </a:xfrm>
        </p:grpSpPr>
        <p:sp>
          <p:nvSpPr>
            <p:cNvPr id="79881" name="Oval 9" descr="Горизонтальный кирпич"/>
            <p:cNvSpPr>
              <a:spLocks noChangeArrowheads="1"/>
            </p:cNvSpPr>
            <p:nvPr/>
          </p:nvSpPr>
          <p:spPr bwMode="auto">
            <a:xfrm>
              <a:off x="4128" y="1824"/>
              <a:ext cx="1440" cy="1200"/>
            </a:xfrm>
            <a:prstGeom prst="ellipse">
              <a:avLst/>
            </a:prstGeom>
            <a:pattFill prst="horzBrick">
              <a:fgClr>
                <a:schemeClr val="accent1"/>
              </a:fgClr>
              <a:bgClr>
                <a:schemeClr val="bg1"/>
              </a:bgClr>
            </a:pattFill>
            <a:ln w="9525" algn="ctr">
              <a:solidFill>
                <a:schemeClr val="tx1"/>
              </a:solidFill>
              <a:round/>
              <a:headEnd/>
              <a:tailEnd/>
            </a:ln>
            <a:effectLst>
              <a:outerShdw dist="107763" dir="2700000" algn="ctr" rotWithShape="0">
                <a:srgbClr val="FFBF9F"/>
              </a:outerShdw>
            </a:effectLst>
          </p:spPr>
          <p:txBody>
            <a:bodyPr wrap="none" anchor="ctr"/>
            <a:lstStyle/>
            <a:p>
              <a:pPr algn="ctr">
                <a:defRPr/>
              </a:pPr>
              <a:r>
                <a:rPr lang="ru-RU" sz="2000" b="1" dirty="0" err="1" smtClean="0"/>
                <a:t>«Тикшерү»</a:t>
              </a:r>
              <a:r>
                <a:rPr lang="ru-RU" sz="2000" b="1" dirty="0" smtClean="0"/>
                <a:t> </a:t>
              </a:r>
            </a:p>
            <a:p>
              <a:pPr algn="ctr">
                <a:defRPr/>
              </a:pPr>
              <a:r>
                <a:rPr lang="ru-RU" sz="2000" b="1" dirty="0" err="1" smtClean="0"/>
                <a:t>дәресләре.</a:t>
              </a:r>
              <a:endParaRPr lang="ru-RU" sz="2000" b="1" dirty="0" smtClean="0"/>
            </a:p>
          </p:txBody>
        </p:sp>
        <p:sp>
          <p:nvSpPr>
            <p:cNvPr id="80003" name="AutoShape 131"/>
            <p:cNvSpPr>
              <a:spLocks noChangeArrowheads="1"/>
            </p:cNvSpPr>
            <p:nvPr/>
          </p:nvSpPr>
          <p:spPr bwMode="auto">
            <a:xfrm rot="1264604">
              <a:off x="3360" y="2160"/>
              <a:ext cx="816" cy="24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0">
              <a:gsLst>
                <a:gs pos="0">
                  <a:srgbClr val="55261C"/>
                </a:gs>
                <a:gs pos="6000">
                  <a:srgbClr val="EBDAD4"/>
                </a:gs>
                <a:gs pos="28999">
                  <a:srgbClr val="C0524E"/>
                </a:gs>
                <a:gs pos="42000">
                  <a:srgbClr val="80302D"/>
                </a:gs>
                <a:gs pos="44000">
                  <a:srgbClr val="9C6563"/>
                </a:gs>
                <a:gs pos="48000">
                  <a:srgbClr val="FFFFFF"/>
                </a:gs>
                <a:gs pos="78999">
                  <a:srgbClr val="83A7C3"/>
                </a:gs>
                <a:gs pos="87000">
                  <a:srgbClr val="768FB9"/>
                </a:gs>
                <a:gs pos="92000">
                  <a:srgbClr val="83A7C3"/>
                </a:gs>
                <a:gs pos="100000">
                  <a:srgbClr val="DCEBF5"/>
                </a:gs>
              </a:gsLst>
              <a:lin ang="0" scaled="1"/>
            </a:gradFill>
            <a:ln w="9525">
              <a:solidFill>
                <a:schemeClr val="tx1"/>
              </a:solidFill>
              <a:miter lim="800000"/>
              <a:headEnd/>
              <a:tailEnd/>
            </a:ln>
            <a:effectLst>
              <a:outerShdw dist="107763" dir="2700000" algn="ctr" rotWithShape="0">
                <a:schemeClr val="tx1"/>
              </a:outerShdw>
            </a:effectLst>
          </p:spPr>
          <p:txBody>
            <a:bodyPr wrap="none" anchor="ctr"/>
            <a:lstStyle/>
            <a:p>
              <a:pPr>
                <a:defRPr/>
              </a:pPr>
              <a:endParaRPr lang="ru-RU"/>
            </a:p>
          </p:txBody>
        </p:sp>
      </p:grpSp>
      <p:grpSp>
        <p:nvGrpSpPr>
          <p:cNvPr id="3" name="Group 137"/>
          <p:cNvGrpSpPr>
            <a:grpSpLocks/>
          </p:cNvGrpSpPr>
          <p:nvPr/>
        </p:nvGrpSpPr>
        <p:grpSpPr bwMode="auto">
          <a:xfrm>
            <a:off x="4495800" y="3657600"/>
            <a:ext cx="2514600" cy="2514600"/>
            <a:chOff x="2832" y="2304"/>
            <a:chExt cx="1584" cy="1584"/>
          </a:xfrm>
        </p:grpSpPr>
        <p:sp>
          <p:nvSpPr>
            <p:cNvPr id="79880" name="Oval 8" descr="Горизонтальный кирпич"/>
            <p:cNvSpPr>
              <a:spLocks noChangeArrowheads="1"/>
            </p:cNvSpPr>
            <p:nvPr/>
          </p:nvSpPr>
          <p:spPr bwMode="auto">
            <a:xfrm>
              <a:off x="2976" y="2688"/>
              <a:ext cx="1440" cy="1200"/>
            </a:xfrm>
            <a:prstGeom prst="ellipse">
              <a:avLst/>
            </a:prstGeom>
            <a:pattFill prst="horzBrick">
              <a:fgClr>
                <a:schemeClr val="accent1"/>
              </a:fgClr>
              <a:bgClr>
                <a:schemeClr val="bg1"/>
              </a:bgClr>
            </a:pattFill>
            <a:ln w="9525" algn="ctr">
              <a:solidFill>
                <a:schemeClr val="tx1"/>
              </a:solidFill>
              <a:round/>
              <a:headEnd/>
              <a:tailEnd/>
            </a:ln>
            <a:effectLst>
              <a:outerShdw dist="107763" dir="2700000" algn="ctr" rotWithShape="0">
                <a:srgbClr val="FFBF9F"/>
              </a:outerShdw>
            </a:effectLst>
          </p:spPr>
          <p:txBody>
            <a:bodyPr wrap="none" anchor="ctr"/>
            <a:lstStyle/>
            <a:p>
              <a:pPr algn="ctr">
                <a:defRPr/>
              </a:pPr>
              <a:r>
                <a:rPr lang="ru-RU" sz="2000" b="1" dirty="0" smtClean="0"/>
                <a:t>«Тренинг»</a:t>
              </a:r>
            </a:p>
            <a:p>
              <a:pPr algn="ctr">
                <a:defRPr/>
              </a:pPr>
              <a:r>
                <a:rPr lang="ru-RU" sz="2000" b="1" dirty="0" err="1" smtClean="0"/>
                <a:t>дәресләр.</a:t>
              </a:r>
              <a:endParaRPr lang="ru-RU" sz="2000" b="1" dirty="0" smtClean="0"/>
            </a:p>
          </p:txBody>
        </p:sp>
        <p:sp>
          <p:nvSpPr>
            <p:cNvPr id="80004" name="AutoShape 132"/>
            <p:cNvSpPr>
              <a:spLocks noChangeArrowheads="1"/>
            </p:cNvSpPr>
            <p:nvPr/>
          </p:nvSpPr>
          <p:spPr bwMode="auto">
            <a:xfrm rot="2551469">
              <a:off x="2832" y="2304"/>
              <a:ext cx="816" cy="24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0">
              <a:gsLst>
                <a:gs pos="0">
                  <a:srgbClr val="55261C"/>
                </a:gs>
                <a:gs pos="6000">
                  <a:srgbClr val="EBDAD4"/>
                </a:gs>
                <a:gs pos="28999">
                  <a:srgbClr val="C0524E"/>
                </a:gs>
                <a:gs pos="42000">
                  <a:srgbClr val="80302D"/>
                </a:gs>
                <a:gs pos="44000">
                  <a:srgbClr val="9C6563"/>
                </a:gs>
                <a:gs pos="48000">
                  <a:srgbClr val="FFFFFF"/>
                </a:gs>
                <a:gs pos="78999">
                  <a:srgbClr val="83A7C3"/>
                </a:gs>
                <a:gs pos="87000">
                  <a:srgbClr val="768FB9"/>
                </a:gs>
                <a:gs pos="92000">
                  <a:srgbClr val="83A7C3"/>
                </a:gs>
                <a:gs pos="100000">
                  <a:srgbClr val="DCEBF5"/>
                </a:gs>
              </a:gsLst>
              <a:lin ang="0" scaled="1"/>
            </a:gradFill>
            <a:ln w="9525">
              <a:solidFill>
                <a:schemeClr val="tx1"/>
              </a:solidFill>
              <a:miter lim="800000"/>
              <a:headEnd/>
              <a:tailEnd/>
            </a:ln>
            <a:effectLst>
              <a:outerShdw dist="107763" dir="2700000" algn="ctr" rotWithShape="0">
                <a:schemeClr val="tx1"/>
              </a:outerShdw>
            </a:effectLst>
          </p:spPr>
          <p:txBody>
            <a:bodyPr wrap="none" anchor="ctr"/>
            <a:lstStyle/>
            <a:p>
              <a:pPr>
                <a:defRPr/>
              </a:pPr>
              <a:endParaRPr lang="ru-RU"/>
            </a:p>
          </p:txBody>
        </p:sp>
      </p:grpSp>
      <p:grpSp>
        <p:nvGrpSpPr>
          <p:cNvPr id="4" name="Group 136"/>
          <p:cNvGrpSpPr>
            <a:grpSpLocks/>
          </p:cNvGrpSpPr>
          <p:nvPr/>
        </p:nvGrpSpPr>
        <p:grpSpPr bwMode="auto">
          <a:xfrm>
            <a:off x="2133601" y="3200400"/>
            <a:ext cx="2286000" cy="2971800"/>
            <a:chOff x="1344" y="2016"/>
            <a:chExt cx="1440" cy="1872"/>
          </a:xfrm>
        </p:grpSpPr>
        <p:sp>
          <p:nvSpPr>
            <p:cNvPr id="79879" name="Oval 7" descr="Горизонтальный кирпич"/>
            <p:cNvSpPr>
              <a:spLocks noChangeArrowheads="1"/>
            </p:cNvSpPr>
            <p:nvPr/>
          </p:nvSpPr>
          <p:spPr bwMode="auto">
            <a:xfrm>
              <a:off x="1344" y="2688"/>
              <a:ext cx="1440" cy="1200"/>
            </a:xfrm>
            <a:prstGeom prst="ellipse">
              <a:avLst/>
            </a:prstGeom>
            <a:pattFill prst="horzBrick">
              <a:fgClr>
                <a:schemeClr val="accent1"/>
              </a:fgClr>
              <a:bgClr>
                <a:schemeClr val="bg1"/>
              </a:bgClr>
            </a:pattFill>
            <a:ln w="9525" algn="ctr">
              <a:solidFill>
                <a:schemeClr val="tx1"/>
              </a:solidFill>
              <a:round/>
              <a:headEnd/>
              <a:tailEnd/>
            </a:ln>
            <a:effectLst>
              <a:outerShdw dist="107763" dir="2700000" algn="ctr" rotWithShape="0">
                <a:srgbClr val="FFBF9F"/>
              </a:outerShdw>
            </a:effectLst>
          </p:spPr>
          <p:txBody>
            <a:bodyPr wrap="none" anchor="ctr"/>
            <a:lstStyle/>
            <a:p>
              <a:pPr algn="ctr">
                <a:defRPr/>
              </a:pPr>
              <a:r>
                <a:rPr lang="ru-RU" sz="2000" b="1" dirty="0" smtClean="0"/>
                <a:t>«Рефлексия» </a:t>
              </a:r>
            </a:p>
            <a:p>
              <a:pPr algn="ctr">
                <a:defRPr/>
              </a:pPr>
              <a:r>
                <a:rPr lang="ru-RU" sz="2000" b="1" dirty="0" err="1" smtClean="0"/>
                <a:t>дәресләре.</a:t>
              </a:r>
              <a:endParaRPr lang="ru-RU" sz="2000" b="1" dirty="0" smtClean="0"/>
            </a:p>
          </p:txBody>
        </p:sp>
        <p:sp>
          <p:nvSpPr>
            <p:cNvPr id="80005" name="AutoShape 133"/>
            <p:cNvSpPr>
              <a:spLocks noChangeArrowheads="1"/>
            </p:cNvSpPr>
            <p:nvPr/>
          </p:nvSpPr>
          <p:spPr bwMode="auto">
            <a:xfrm rot="7940685">
              <a:off x="2064" y="2304"/>
              <a:ext cx="816" cy="24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0">
              <a:gsLst>
                <a:gs pos="0">
                  <a:srgbClr val="55261C"/>
                </a:gs>
                <a:gs pos="6000">
                  <a:srgbClr val="EBDAD4"/>
                </a:gs>
                <a:gs pos="28999">
                  <a:srgbClr val="C0524E"/>
                </a:gs>
                <a:gs pos="42000">
                  <a:srgbClr val="80302D"/>
                </a:gs>
                <a:gs pos="44000">
                  <a:srgbClr val="9C6563"/>
                </a:gs>
                <a:gs pos="48000">
                  <a:srgbClr val="FFFFFF"/>
                </a:gs>
                <a:gs pos="78999">
                  <a:srgbClr val="83A7C3"/>
                </a:gs>
                <a:gs pos="87000">
                  <a:srgbClr val="768FB9"/>
                </a:gs>
                <a:gs pos="92000">
                  <a:srgbClr val="83A7C3"/>
                </a:gs>
                <a:gs pos="100000">
                  <a:srgbClr val="DCEBF5"/>
                </a:gs>
              </a:gsLst>
              <a:lin ang="0" scaled="1"/>
            </a:gradFill>
            <a:ln w="9525">
              <a:solidFill>
                <a:schemeClr val="tx1"/>
              </a:solidFill>
              <a:miter lim="800000"/>
              <a:headEnd/>
              <a:tailEnd/>
            </a:ln>
            <a:effectLst>
              <a:outerShdw dist="107763" dir="2700000" algn="ctr" rotWithShape="0">
                <a:schemeClr val="tx1"/>
              </a:outerShdw>
            </a:effectLst>
          </p:spPr>
          <p:txBody>
            <a:bodyPr wrap="none" anchor="ctr"/>
            <a:lstStyle/>
            <a:p>
              <a:pPr>
                <a:defRPr/>
              </a:pPr>
              <a:endParaRPr lang="ru-RU"/>
            </a:p>
          </p:txBody>
        </p:sp>
      </p:grpSp>
      <p:grpSp>
        <p:nvGrpSpPr>
          <p:cNvPr id="5" name="Group 135"/>
          <p:cNvGrpSpPr>
            <a:grpSpLocks/>
          </p:cNvGrpSpPr>
          <p:nvPr/>
        </p:nvGrpSpPr>
        <p:grpSpPr bwMode="auto">
          <a:xfrm>
            <a:off x="228600" y="2971800"/>
            <a:ext cx="3505200" cy="1905000"/>
            <a:chOff x="144" y="1872"/>
            <a:chExt cx="2208" cy="1200"/>
          </a:xfrm>
        </p:grpSpPr>
        <p:sp>
          <p:nvSpPr>
            <p:cNvPr id="79878" name="Oval 6" descr="Горизонтальный кирпич"/>
            <p:cNvSpPr>
              <a:spLocks noChangeArrowheads="1"/>
            </p:cNvSpPr>
            <p:nvPr/>
          </p:nvSpPr>
          <p:spPr bwMode="auto">
            <a:xfrm>
              <a:off x="144" y="1872"/>
              <a:ext cx="1440" cy="1200"/>
            </a:xfrm>
            <a:prstGeom prst="ellipse">
              <a:avLst/>
            </a:prstGeom>
            <a:pattFill prst="horzBrick">
              <a:fgClr>
                <a:schemeClr val="accent1"/>
              </a:fgClr>
              <a:bgClr>
                <a:schemeClr val="bg1"/>
              </a:bgClr>
            </a:pattFill>
            <a:ln w="9525" algn="ctr">
              <a:solidFill>
                <a:schemeClr val="tx1"/>
              </a:solidFill>
              <a:round/>
              <a:headEnd/>
              <a:tailEnd/>
            </a:ln>
            <a:effectLst>
              <a:outerShdw dist="107763" dir="2700000" algn="ctr" rotWithShape="0">
                <a:srgbClr val="FFBF9F"/>
              </a:outerShdw>
            </a:effectLst>
          </p:spPr>
          <p:txBody>
            <a:bodyPr wrap="none" anchor="ctr"/>
            <a:lstStyle/>
            <a:p>
              <a:pPr algn="ctr">
                <a:defRPr/>
              </a:pPr>
              <a:r>
                <a:rPr lang="ru-RU" sz="2000" b="1" dirty="0" err="1" smtClean="0"/>
                <a:t>«</a:t>
              </a:r>
              <a:r>
                <a:rPr lang="ru-RU" sz="2000" b="1" dirty="0" err="1" smtClean="0">
                  <a:latin typeface="Times New Roman" pitchFamily="18" charset="0"/>
                  <a:cs typeface="Times New Roman" pitchFamily="18" charset="0"/>
                </a:rPr>
                <a:t>Яңа белемнәр</a:t>
              </a:r>
              <a:endParaRPr lang="ru-RU" sz="2000" b="1" dirty="0" smtClean="0">
                <a:latin typeface="Times New Roman" pitchFamily="18" charset="0"/>
                <a:cs typeface="Times New Roman" pitchFamily="18" charset="0"/>
              </a:endParaRPr>
            </a:p>
            <a:p>
              <a:pPr algn="ctr">
                <a:defRPr/>
              </a:pPr>
              <a:r>
                <a:rPr lang="ru-RU" sz="2000" b="1" dirty="0" err="1" smtClean="0">
                  <a:latin typeface="Times New Roman" pitchFamily="18" charset="0"/>
                  <a:cs typeface="Times New Roman" pitchFamily="18" charset="0"/>
                </a:rPr>
                <a:t>ачу</a:t>
              </a:r>
              <a:r>
                <a:rPr lang="ru-RU" sz="2000" b="1" dirty="0" smtClean="0">
                  <a:latin typeface="Times New Roman" pitchFamily="18" charset="0"/>
                  <a:cs typeface="Times New Roman" pitchFamily="18" charset="0"/>
                </a:rPr>
                <a:t>» </a:t>
              </a:r>
              <a:r>
                <a:rPr lang="ru-RU" sz="2000" b="1" dirty="0" err="1" smtClean="0">
                  <a:latin typeface="Times New Roman" pitchFamily="18" charset="0"/>
                  <a:cs typeface="Times New Roman" pitchFamily="18" charset="0"/>
                </a:rPr>
                <a:t>дәресләре</a:t>
              </a:r>
              <a:r>
                <a:rPr lang="ru-RU" sz="2000" b="1" dirty="0" err="1" smtClean="0">
                  <a:solidFill>
                    <a:srgbClr val="002060"/>
                  </a:solidFill>
                  <a:latin typeface="Times New Roman" pitchFamily="18" charset="0"/>
                  <a:cs typeface="Times New Roman" pitchFamily="18" charset="0"/>
                </a:rPr>
                <a:t>.</a:t>
              </a:r>
              <a:endParaRPr lang="ru-RU" sz="2000" b="1" dirty="0" smtClean="0">
                <a:solidFill>
                  <a:srgbClr val="002060"/>
                </a:solidFill>
                <a:latin typeface="Times New Roman" pitchFamily="18" charset="0"/>
                <a:cs typeface="Times New Roman" pitchFamily="18" charset="0"/>
              </a:endParaRPr>
            </a:p>
          </p:txBody>
        </p:sp>
        <p:sp>
          <p:nvSpPr>
            <p:cNvPr id="80006" name="AutoShape 134"/>
            <p:cNvSpPr>
              <a:spLocks noChangeArrowheads="1"/>
            </p:cNvSpPr>
            <p:nvPr/>
          </p:nvSpPr>
          <p:spPr bwMode="auto">
            <a:xfrm rot="9082893">
              <a:off x="1536" y="2160"/>
              <a:ext cx="816" cy="24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0">
              <a:gsLst>
                <a:gs pos="0">
                  <a:srgbClr val="55261C"/>
                </a:gs>
                <a:gs pos="6000">
                  <a:srgbClr val="EBDAD4"/>
                </a:gs>
                <a:gs pos="28999">
                  <a:srgbClr val="C0524E"/>
                </a:gs>
                <a:gs pos="42000">
                  <a:srgbClr val="80302D"/>
                </a:gs>
                <a:gs pos="44000">
                  <a:srgbClr val="9C6563"/>
                </a:gs>
                <a:gs pos="48000">
                  <a:srgbClr val="FFFFFF"/>
                </a:gs>
                <a:gs pos="78999">
                  <a:srgbClr val="83A7C3"/>
                </a:gs>
                <a:gs pos="87000">
                  <a:srgbClr val="768FB9"/>
                </a:gs>
                <a:gs pos="92000">
                  <a:srgbClr val="83A7C3"/>
                </a:gs>
                <a:gs pos="100000">
                  <a:srgbClr val="DCEBF5"/>
                </a:gs>
              </a:gsLst>
              <a:lin ang="0" scaled="1"/>
            </a:gradFill>
            <a:ln w="9525">
              <a:solidFill>
                <a:schemeClr val="bg1"/>
              </a:solidFill>
              <a:miter lim="800000"/>
              <a:headEnd/>
              <a:tailEnd/>
            </a:ln>
            <a:effectLst>
              <a:outerShdw dist="107763" dir="2700000" algn="ctr" rotWithShape="0">
                <a:schemeClr val="tx1"/>
              </a:outerShdw>
            </a:effectLst>
          </p:spPr>
          <p:txBody>
            <a:bodyPr wrap="none" anchor="ctr"/>
            <a:lstStyle/>
            <a:p>
              <a:pPr>
                <a:defRPr/>
              </a:pPr>
              <a:endParaRPr lang="ru-RU"/>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79874"/>
                                        </p:tgtEl>
                                        <p:attrNameLst>
                                          <p:attrName>style.visibility</p:attrName>
                                        </p:attrNameLst>
                                      </p:cBhvr>
                                      <p:to>
                                        <p:strVal val="visible"/>
                                      </p:to>
                                    </p:set>
                                    <p:animEffect transition="in" filter="circle(in)">
                                      <p:cBhvr>
                                        <p:cTn id="7" dur="2000"/>
                                        <p:tgtEl>
                                          <p:spTgt spid="79874"/>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79876"/>
                                        </p:tgtEl>
                                        <p:attrNameLst>
                                          <p:attrName>style.visibility</p:attrName>
                                        </p:attrNameLst>
                                      </p:cBhvr>
                                      <p:to>
                                        <p:strVal val="visible"/>
                                      </p:to>
                                    </p:set>
                                    <p:animEffect transition="in" filter="diamond(in)">
                                      <p:cBhvr>
                                        <p:cTn id="12" dur="2000"/>
                                        <p:tgtEl>
                                          <p:spTgt spid="79876"/>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0" fill="hold" nodeType="click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p:cTn id="24" dur="500" fill="hold"/>
                                        <p:tgtEl>
                                          <p:spTgt spid="4"/>
                                        </p:tgtEl>
                                        <p:attrNameLst>
                                          <p:attrName>ppt_w</p:attrName>
                                        </p:attrNameLst>
                                      </p:cBhvr>
                                      <p:tavLst>
                                        <p:tav tm="0">
                                          <p:val>
                                            <p:fltVal val="0"/>
                                          </p:val>
                                        </p:tav>
                                        <p:tav tm="100000">
                                          <p:val>
                                            <p:strVal val="#ppt_w"/>
                                          </p:val>
                                        </p:tav>
                                      </p:tavLst>
                                    </p:anim>
                                    <p:anim calcmode="lin" valueType="num">
                                      <p:cBhvr>
                                        <p:cTn id="25" dur="500" fill="hold"/>
                                        <p:tgtEl>
                                          <p:spTgt spid="4"/>
                                        </p:tgtEl>
                                        <p:attrNameLst>
                                          <p:attrName>ppt_h</p:attrName>
                                        </p:attrNameLst>
                                      </p:cBhvr>
                                      <p:tavLst>
                                        <p:tav tm="0">
                                          <p:val>
                                            <p:fltVal val="0"/>
                                          </p:val>
                                        </p:tav>
                                        <p:tav tm="100000">
                                          <p:val>
                                            <p:strVal val="#ppt_h"/>
                                          </p:val>
                                        </p:tav>
                                      </p:tavLst>
                                    </p:anim>
                                    <p:animEffect transition="in" filter="fade">
                                      <p:cBhvr>
                                        <p:cTn id="26" dur="500"/>
                                        <p:tgtEl>
                                          <p:spTgt spid="4"/>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0" fill="hold" nodeType="click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p:cTn id="31" dur="500" fill="hold"/>
                                        <p:tgtEl>
                                          <p:spTgt spid="3"/>
                                        </p:tgtEl>
                                        <p:attrNameLst>
                                          <p:attrName>ppt_w</p:attrName>
                                        </p:attrNameLst>
                                      </p:cBhvr>
                                      <p:tavLst>
                                        <p:tav tm="0">
                                          <p:val>
                                            <p:fltVal val="0"/>
                                          </p:val>
                                        </p:tav>
                                        <p:tav tm="100000">
                                          <p:val>
                                            <p:strVal val="#ppt_w"/>
                                          </p:val>
                                        </p:tav>
                                      </p:tavLst>
                                    </p:anim>
                                    <p:anim calcmode="lin" valueType="num">
                                      <p:cBhvr>
                                        <p:cTn id="32" dur="500" fill="hold"/>
                                        <p:tgtEl>
                                          <p:spTgt spid="3"/>
                                        </p:tgtEl>
                                        <p:attrNameLst>
                                          <p:attrName>ppt_h</p:attrName>
                                        </p:attrNameLst>
                                      </p:cBhvr>
                                      <p:tavLst>
                                        <p:tav tm="0">
                                          <p:val>
                                            <p:fltVal val="0"/>
                                          </p:val>
                                        </p:tav>
                                        <p:tav tm="100000">
                                          <p:val>
                                            <p:strVal val="#ppt_h"/>
                                          </p:val>
                                        </p:tav>
                                      </p:tavLst>
                                    </p:anim>
                                    <p:animEffect transition="in" filter="fade">
                                      <p:cBhvr>
                                        <p:cTn id="33" dur="500"/>
                                        <p:tgtEl>
                                          <p:spTgt spid="3"/>
                                        </p:tgtEl>
                                      </p:cBhvr>
                                    </p:animEffect>
                                  </p:childTnLst>
                                </p:cTn>
                              </p:par>
                            </p:childTnLst>
                          </p:cTn>
                        </p:par>
                      </p:childTnLst>
                    </p:cTn>
                  </p:par>
                  <p:par>
                    <p:cTn id="34" fill="hold">
                      <p:stCondLst>
                        <p:cond delay="indefinite"/>
                      </p:stCondLst>
                      <p:childTnLst>
                        <p:par>
                          <p:cTn id="35" fill="hold">
                            <p:stCondLst>
                              <p:cond delay="0"/>
                            </p:stCondLst>
                            <p:childTnLst>
                              <p:par>
                                <p:cTn id="36" presetID="53" presetClass="entr" presetSubtype="0" fill="hold" nodeType="clickEffect">
                                  <p:stCondLst>
                                    <p:cond delay="0"/>
                                  </p:stCondLst>
                                  <p:childTnLst>
                                    <p:set>
                                      <p:cBhvr>
                                        <p:cTn id="37" dur="1" fill="hold">
                                          <p:stCondLst>
                                            <p:cond delay="0"/>
                                          </p:stCondLst>
                                        </p:cTn>
                                        <p:tgtEl>
                                          <p:spTgt spid="2"/>
                                        </p:tgtEl>
                                        <p:attrNameLst>
                                          <p:attrName>style.visibility</p:attrName>
                                        </p:attrNameLst>
                                      </p:cBhvr>
                                      <p:to>
                                        <p:strVal val="visible"/>
                                      </p:to>
                                    </p:set>
                                    <p:anim calcmode="lin" valueType="num">
                                      <p:cBhvr>
                                        <p:cTn id="38" dur="500" fill="hold"/>
                                        <p:tgtEl>
                                          <p:spTgt spid="2"/>
                                        </p:tgtEl>
                                        <p:attrNameLst>
                                          <p:attrName>ppt_w</p:attrName>
                                        </p:attrNameLst>
                                      </p:cBhvr>
                                      <p:tavLst>
                                        <p:tav tm="0">
                                          <p:val>
                                            <p:fltVal val="0"/>
                                          </p:val>
                                        </p:tav>
                                        <p:tav tm="100000">
                                          <p:val>
                                            <p:strVal val="#ppt_w"/>
                                          </p:val>
                                        </p:tav>
                                      </p:tavLst>
                                    </p:anim>
                                    <p:anim calcmode="lin" valueType="num">
                                      <p:cBhvr>
                                        <p:cTn id="39" dur="500" fill="hold"/>
                                        <p:tgtEl>
                                          <p:spTgt spid="2"/>
                                        </p:tgtEl>
                                        <p:attrNameLst>
                                          <p:attrName>ppt_h</p:attrName>
                                        </p:attrNameLst>
                                      </p:cBhvr>
                                      <p:tavLst>
                                        <p:tav tm="0">
                                          <p:val>
                                            <p:fltVal val="0"/>
                                          </p:val>
                                        </p:tav>
                                        <p:tav tm="100000">
                                          <p:val>
                                            <p:strVal val="#ppt_h"/>
                                          </p:val>
                                        </p:tav>
                                      </p:tavLst>
                                    </p:anim>
                                    <p:animEffect transition="in" filter="fade">
                                      <p:cBhvr>
                                        <p:cTn id="4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4" grpId="0"/>
      <p:bldP spid="79876" grpId="0" animBg="1"/>
    </p:bld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a:xfrm>
            <a:off x="500034" y="0"/>
            <a:ext cx="7786742" cy="1143000"/>
          </a:xfrm>
          <a:noFill/>
        </p:spPr>
        <p:txBody>
          <a:bodyPr>
            <a:normAutofit/>
          </a:bodyPr>
          <a:lstStyle/>
          <a:p>
            <a:pPr algn="ctr" eaLnBrk="1" hangingPunct="1"/>
            <a:r>
              <a:rPr lang="ru-RU" sz="3200" b="1" dirty="0" smtClean="0">
                <a:ln w="1905"/>
                <a:effectLst>
                  <a:innerShdw blurRad="69850" dist="43180" dir="5400000">
                    <a:srgbClr val="000000">
                      <a:alpha val="65000"/>
                    </a:srgbClr>
                  </a:innerShdw>
                </a:effectLst>
              </a:rPr>
              <a:t>1.  </a:t>
            </a:r>
            <a:r>
              <a:rPr lang="ru-RU" sz="3200" b="1" dirty="0" err="1" smtClean="0">
                <a:ln w="1905"/>
                <a:effectLst>
                  <a:innerShdw blurRad="69850" dist="43180" dir="5400000">
                    <a:srgbClr val="000000">
                      <a:alpha val="65000"/>
                    </a:srgbClr>
                  </a:innerShdw>
                </a:effectLst>
              </a:rPr>
              <a:t>Яңа белемнәр бирүгә кереш</a:t>
            </a:r>
            <a:r>
              <a:rPr lang="ru-RU" sz="3200" b="1" dirty="0" smtClean="0">
                <a:ln w="1905"/>
                <a:effectLst>
                  <a:innerShdw blurRad="69850" dist="43180" dir="5400000">
                    <a:srgbClr val="000000">
                      <a:alpha val="65000"/>
                    </a:srgbClr>
                  </a:innerShdw>
                </a:effectLst>
              </a:rPr>
              <a:t> </a:t>
            </a:r>
            <a:r>
              <a:rPr lang="ru-RU" sz="3200" b="1" dirty="0" err="1" smtClean="0">
                <a:ln w="1905"/>
                <a:effectLst>
                  <a:innerShdw blurRad="69850" dist="43180" dir="5400000">
                    <a:srgbClr val="000000">
                      <a:alpha val="65000"/>
                    </a:srgbClr>
                  </a:innerShdw>
                </a:effectLst>
              </a:rPr>
              <a:t>дәресләр структурасы</a:t>
            </a:r>
            <a:r>
              <a:rPr lang="ru-RU" sz="3200" b="1" dirty="0" smtClean="0">
                <a:ln w="1905"/>
                <a:effectLst>
                  <a:innerShdw blurRad="69850" dist="43180" dir="5400000">
                    <a:srgbClr val="000000">
                      <a:alpha val="65000"/>
                    </a:srgbClr>
                  </a:innerShdw>
                </a:effectLst>
              </a:rPr>
              <a:t>:</a:t>
            </a:r>
            <a:endParaRPr lang="ru-RU" sz="2900" b="1" dirty="0" smtClean="0">
              <a:ln w="1905"/>
              <a:effectLst>
                <a:innerShdw blurRad="69850" dist="43180" dir="5400000">
                  <a:srgbClr val="000000">
                    <a:alpha val="65000"/>
                  </a:srgbClr>
                </a:innerShdw>
              </a:effectLst>
            </a:endParaRPr>
          </a:p>
        </p:txBody>
      </p:sp>
      <p:sp>
        <p:nvSpPr>
          <p:cNvPr id="80899" name="Rectangle 3"/>
          <p:cNvSpPr>
            <a:spLocks noGrp="1" noChangeArrowheads="1"/>
          </p:cNvSpPr>
          <p:nvPr>
            <p:ph idx="1"/>
          </p:nvPr>
        </p:nvSpPr>
        <p:spPr>
          <a:xfrm>
            <a:off x="214282" y="1142984"/>
            <a:ext cx="8701118" cy="4648216"/>
          </a:xfrm>
        </p:spPr>
        <p:txBody>
          <a:bodyPr>
            <a:normAutofit lnSpcReduction="10000"/>
          </a:bodyPr>
          <a:lstStyle/>
          <a:p>
            <a:pPr lvl="1">
              <a:buNone/>
            </a:pPr>
            <a:r>
              <a:rPr lang="tt-RU" sz="2400" dirty="0" smtClean="0">
                <a:latin typeface="Times New Roman" pitchFamily="18" charset="0"/>
                <a:cs typeface="Times New Roman" pitchFamily="18" charset="0"/>
              </a:rPr>
              <a:t>Бу этапта укучыларның аңлы рәвештә дәресне үзләштерүгә</a:t>
            </a:r>
          </a:p>
          <a:p>
            <a:pPr lvl="1">
              <a:buNone/>
            </a:pPr>
            <a:r>
              <a:rPr lang="tt-RU" sz="2400" dirty="0" smtClean="0">
                <a:latin typeface="Times New Roman" pitchFamily="18" charset="0"/>
                <a:cs typeface="Times New Roman" pitchFamily="18" charset="0"/>
              </a:rPr>
              <a:t>әзерлекләре һәм аңа кереп китешләре исәпкә алына.  Нәкъ</a:t>
            </a:r>
          </a:p>
          <a:p>
            <a:pPr lvl="1">
              <a:buNone/>
            </a:pPr>
            <a:r>
              <a:rPr lang="tt-RU" sz="2400" dirty="0" smtClean="0">
                <a:latin typeface="Times New Roman" pitchFamily="18" charset="0"/>
                <a:cs typeface="Times New Roman" pitchFamily="18" charset="0"/>
              </a:rPr>
              <a:t>менә бу этапта укучыны дәресне үзләштерергә әзерлеге</a:t>
            </a:r>
          </a:p>
          <a:p>
            <a:pPr lvl="1">
              <a:buNone/>
            </a:pPr>
            <a:r>
              <a:rPr lang="tt-RU" sz="2400" dirty="0" smtClean="0">
                <a:latin typeface="Times New Roman" pitchFamily="18" charset="0"/>
                <a:cs typeface="Times New Roman" pitchFamily="18" charset="0"/>
              </a:rPr>
              <a:t>мотивлаша,  иң кирәклесе:  </a:t>
            </a:r>
          </a:p>
          <a:p>
            <a:pPr lvl="1"/>
            <a:endParaRPr lang="ru-RU" sz="2000" dirty="0" smtClean="0">
              <a:latin typeface="Times New Roman" pitchFamily="18" charset="0"/>
              <a:cs typeface="Times New Roman" pitchFamily="18" charset="0"/>
            </a:endParaRPr>
          </a:p>
          <a:p>
            <a:r>
              <a:rPr lang="ru-RU" sz="2400" dirty="0" smtClean="0">
                <a:latin typeface="Times New Roman" pitchFamily="18" charset="0"/>
                <a:cs typeface="Times New Roman" pitchFamily="18" charset="0"/>
              </a:rPr>
              <a:t>1) </a:t>
            </a:r>
            <a:r>
              <a:rPr lang="tt-RU" sz="2400" dirty="0" smtClean="0">
                <a:latin typeface="Times New Roman" pitchFamily="18" charset="0"/>
                <a:cs typeface="Times New Roman" pitchFamily="18" charset="0"/>
              </a:rPr>
              <a:t>уку эшчәнлегенең укучыга карата  таләпләре актуал</a:t>
            </a:r>
            <a:r>
              <a:rPr lang="ru-RU" sz="2400" dirty="0" err="1" smtClean="0">
                <a:latin typeface="Times New Roman" pitchFamily="18" charset="0"/>
                <a:cs typeface="Times New Roman" pitchFamily="18" charset="0"/>
              </a:rPr>
              <a:t>ь</a:t>
            </a:r>
            <a:r>
              <a:rPr lang="tt-RU" sz="2400" dirty="0" smtClean="0">
                <a:latin typeface="Times New Roman" pitchFamily="18" charset="0"/>
                <a:cs typeface="Times New Roman" pitchFamily="18" charset="0"/>
              </a:rPr>
              <a:t>ләшә </a:t>
            </a:r>
            <a:r>
              <a:rPr lang="tt-RU" sz="2400" b="1" dirty="0" smtClean="0">
                <a:latin typeface="Times New Roman" pitchFamily="18" charset="0"/>
                <a:cs typeface="Times New Roman" pitchFamily="18" charset="0"/>
              </a:rPr>
              <a:t>(“кирәк”); </a:t>
            </a:r>
          </a:p>
          <a:p>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2) </a:t>
            </a:r>
            <a:r>
              <a:rPr lang="tt-RU" sz="2400" dirty="0" smtClean="0">
                <a:latin typeface="Times New Roman" pitchFamily="18" charset="0"/>
                <a:cs typeface="Times New Roman" pitchFamily="18" charset="0"/>
              </a:rPr>
              <a:t>уку эшчәнлегенә  эчке теләкләрнең дә катнашуы булдырыла </a:t>
            </a:r>
            <a:r>
              <a:rPr lang="tt-RU" sz="2400" b="1" dirty="0" smtClean="0">
                <a:latin typeface="Times New Roman" pitchFamily="18" charset="0"/>
                <a:cs typeface="Times New Roman" pitchFamily="18" charset="0"/>
              </a:rPr>
              <a:t>(“телим”);</a:t>
            </a:r>
          </a:p>
          <a:p>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3) </a:t>
            </a:r>
            <a:r>
              <a:rPr lang="tt-RU" sz="2400" dirty="0" smtClean="0">
                <a:latin typeface="Times New Roman" pitchFamily="18" charset="0"/>
                <a:cs typeface="Times New Roman" pitchFamily="18" charset="0"/>
              </a:rPr>
              <a:t>тематик рамкалар булдырыла </a:t>
            </a:r>
            <a:r>
              <a:rPr lang="tt-RU" sz="2400" b="1" dirty="0" smtClean="0">
                <a:latin typeface="Times New Roman" pitchFamily="18" charset="0"/>
                <a:cs typeface="Times New Roman" pitchFamily="18" charset="0"/>
              </a:rPr>
              <a:t>(“булдырам”).</a:t>
            </a:r>
            <a:endParaRPr lang="ru-RU" sz="2400" b="1" dirty="0" smtClean="0">
              <a:latin typeface="Times New Roman" pitchFamily="18" charset="0"/>
              <a:cs typeface="Times New Roman" pitchFamily="18" charset="0"/>
            </a:endParaRPr>
          </a:p>
          <a:p>
            <a:pPr marL="590550" indent="-590550" eaLnBrk="1" hangingPunct="1">
              <a:lnSpc>
                <a:spcPct val="90000"/>
              </a:lnSpc>
              <a:buFont typeface="Wingdings" pitchFamily="2" charset="2"/>
              <a:buNone/>
            </a:pPr>
            <a:endParaRPr lang="ru-RU" sz="2400" b="1" dirty="0" smtClean="0"/>
          </a:p>
          <a:p>
            <a:pPr marL="590550" indent="-590550" eaLnBrk="1" hangingPunct="1">
              <a:lnSpc>
                <a:spcPct val="90000"/>
              </a:lnSpc>
              <a:buFont typeface="Wingdings" pitchFamily="2" charset="2"/>
              <a:buNone/>
            </a:pPr>
            <a:endParaRPr lang="ru-RU" sz="2400" b="1" dirty="0" smtClean="0"/>
          </a:p>
        </p:txBody>
      </p:sp>
      <p:pic>
        <p:nvPicPr>
          <p:cNvPr id="4" name="Picture 4" descr="bd00146_"/>
          <p:cNvPicPr>
            <a:picLocks noChangeAspect="1" noChangeArrowheads="1"/>
          </p:cNvPicPr>
          <p:nvPr/>
        </p:nvPicPr>
        <p:blipFill>
          <a:blip r:embed="rId2" cstate="print"/>
          <a:srcRect/>
          <a:stretch>
            <a:fillRect/>
          </a:stretch>
        </p:blipFill>
        <p:spPr bwMode="auto">
          <a:xfrm>
            <a:off x="6782728" y="4643446"/>
            <a:ext cx="2361272" cy="2018950"/>
          </a:xfrm>
          <a:prstGeom prst="rect">
            <a:avLst/>
          </a:prstGeom>
          <a:noFill/>
        </p:spPr>
      </p:pic>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smtClean="0">
                <a:ln w="1905"/>
                <a:effectLst>
                  <a:innerShdw blurRad="69850" dist="43180" dir="5400000">
                    <a:srgbClr val="000000">
                      <a:alpha val="65000"/>
                    </a:srgbClr>
                  </a:innerShdw>
                </a:effectLst>
              </a:rPr>
              <a:t>1.  </a:t>
            </a:r>
            <a:r>
              <a:rPr lang="ru-RU" b="1" dirty="0" err="1" smtClean="0">
                <a:ln w="1905"/>
                <a:effectLst>
                  <a:innerShdw blurRad="69850" dist="43180" dir="5400000">
                    <a:srgbClr val="000000">
                      <a:alpha val="65000"/>
                    </a:srgbClr>
                  </a:innerShdw>
                </a:effectLst>
              </a:rPr>
              <a:t>Яңа белемнәр бирүгә кереш</a:t>
            </a:r>
            <a:r>
              <a:rPr lang="ru-RU" b="1" dirty="0" smtClean="0">
                <a:ln w="1905"/>
                <a:effectLst>
                  <a:innerShdw blurRad="69850" dist="43180" dir="5400000">
                    <a:srgbClr val="000000">
                      <a:alpha val="65000"/>
                    </a:srgbClr>
                  </a:innerShdw>
                </a:effectLst>
              </a:rPr>
              <a:t> </a:t>
            </a:r>
            <a:r>
              <a:rPr lang="ru-RU" b="1" dirty="0" err="1" smtClean="0">
                <a:ln w="1905"/>
                <a:effectLst>
                  <a:innerShdw blurRad="69850" dist="43180" dir="5400000">
                    <a:srgbClr val="000000">
                      <a:alpha val="65000"/>
                    </a:srgbClr>
                  </a:innerShdw>
                </a:effectLst>
              </a:rPr>
              <a:t>дәресләр структурасы</a:t>
            </a:r>
            <a:r>
              <a:rPr lang="ru-RU" b="1" dirty="0" smtClean="0">
                <a:ln w="1905"/>
                <a:effectLst>
                  <a:innerShdw blurRad="69850" dist="43180" dir="5400000">
                    <a:srgbClr val="000000">
                      <a:alpha val="65000"/>
                    </a:srgbClr>
                  </a:innerShdw>
                </a:effectLst>
              </a:rPr>
              <a:t>:</a:t>
            </a:r>
            <a:endParaRPr lang="ru-RU" dirty="0"/>
          </a:p>
        </p:txBody>
      </p:sp>
      <p:pic>
        <p:nvPicPr>
          <p:cNvPr id="4" name="Picture 4" descr="bd00146_"/>
          <p:cNvPicPr>
            <a:picLocks noGrp="1" noChangeAspect="1" noChangeArrowheads="1"/>
          </p:cNvPicPr>
          <p:nvPr>
            <p:ph idx="1"/>
          </p:nvPr>
        </p:nvPicPr>
        <p:blipFill>
          <a:blip r:embed="rId2" cstate="print"/>
          <a:srcRect/>
          <a:stretch>
            <a:fillRect/>
          </a:stretch>
        </p:blipFill>
        <p:spPr bwMode="auto">
          <a:xfrm>
            <a:off x="7316114" y="5044745"/>
            <a:ext cx="1827886" cy="1813255"/>
          </a:xfrm>
          <a:prstGeom prst="rect">
            <a:avLst/>
          </a:prstGeom>
          <a:noFill/>
        </p:spPr>
      </p:pic>
      <p:sp>
        <p:nvSpPr>
          <p:cNvPr id="5" name="Прямоугольник 4"/>
          <p:cNvSpPr/>
          <p:nvPr/>
        </p:nvSpPr>
        <p:spPr>
          <a:xfrm>
            <a:off x="0" y="1357297"/>
            <a:ext cx="9144000" cy="4832092"/>
          </a:xfrm>
          <a:prstGeom prst="rect">
            <a:avLst/>
          </a:prstGeom>
        </p:spPr>
        <p:txBody>
          <a:bodyPr wrap="square">
            <a:spAutoFit/>
          </a:bodyPr>
          <a:lstStyle/>
          <a:p>
            <a:pPr lvl="1" algn="ctr">
              <a:buNone/>
            </a:pPr>
            <a:r>
              <a:rPr lang="tt-RU" sz="2400" b="1" dirty="0" smtClean="0">
                <a:solidFill>
                  <a:srgbClr val="FF0000"/>
                </a:solidFill>
                <a:latin typeface="Times New Roman" pitchFamily="18" charset="0"/>
                <a:cs typeface="Times New Roman" pitchFamily="18" charset="0"/>
              </a:rPr>
              <a:t>1. Уку эшчәнлегенә мотивлаштыру.</a:t>
            </a:r>
          </a:p>
          <a:p>
            <a:pPr lvl="1">
              <a:buNone/>
            </a:pPr>
            <a:r>
              <a:rPr lang="tt-RU" sz="2400" dirty="0" smtClean="0">
                <a:latin typeface="Times New Roman" pitchFamily="18" charset="0"/>
                <a:cs typeface="Times New Roman" pitchFamily="18" charset="0"/>
              </a:rPr>
              <a:t>Бу этапта укучыларның аңлы рәвештә дәресне үзләштерүгә</a:t>
            </a:r>
          </a:p>
          <a:p>
            <a:pPr lvl="1">
              <a:buNone/>
            </a:pPr>
            <a:r>
              <a:rPr lang="tt-RU" sz="2400" dirty="0" smtClean="0">
                <a:latin typeface="Times New Roman" pitchFamily="18" charset="0"/>
                <a:cs typeface="Times New Roman" pitchFamily="18" charset="0"/>
              </a:rPr>
              <a:t>әзерлекләре һәм аңа кереп китешләре исәпкә алына.  Нәкъ</a:t>
            </a:r>
          </a:p>
          <a:p>
            <a:pPr lvl="1">
              <a:buNone/>
            </a:pPr>
            <a:r>
              <a:rPr lang="tt-RU" sz="2400" dirty="0" smtClean="0">
                <a:latin typeface="Times New Roman" pitchFamily="18" charset="0"/>
                <a:cs typeface="Times New Roman" pitchFamily="18" charset="0"/>
              </a:rPr>
              <a:t>менә бу этапта укучыны дәресне үзләштерергә әзерлеге</a:t>
            </a:r>
          </a:p>
          <a:p>
            <a:pPr lvl="1">
              <a:buNone/>
            </a:pPr>
            <a:r>
              <a:rPr lang="tt-RU" sz="2400" dirty="0" smtClean="0">
                <a:latin typeface="Times New Roman" pitchFamily="18" charset="0"/>
                <a:cs typeface="Times New Roman" pitchFamily="18" charset="0"/>
              </a:rPr>
              <a:t>мотивлаша,  иң кирәклесе:  </a:t>
            </a:r>
          </a:p>
          <a:p>
            <a:pPr lvl="1"/>
            <a:endParaRPr lang="ru-RU" sz="2000" dirty="0" smtClean="0">
              <a:latin typeface="Times New Roman" pitchFamily="18" charset="0"/>
              <a:cs typeface="Times New Roman" pitchFamily="18" charset="0"/>
            </a:endParaRPr>
          </a:p>
          <a:p>
            <a:r>
              <a:rPr lang="ru-RU" sz="2400" dirty="0" smtClean="0">
                <a:latin typeface="Times New Roman" pitchFamily="18" charset="0"/>
                <a:cs typeface="Times New Roman" pitchFamily="18" charset="0"/>
              </a:rPr>
              <a:t>1) </a:t>
            </a:r>
            <a:r>
              <a:rPr lang="tt-RU" sz="2400" dirty="0" smtClean="0">
                <a:latin typeface="Times New Roman" pitchFamily="18" charset="0"/>
                <a:cs typeface="Times New Roman" pitchFamily="18" charset="0"/>
              </a:rPr>
              <a:t>уку эшчәнлегенең укучыга карата  таләпләре актуал</a:t>
            </a:r>
            <a:r>
              <a:rPr lang="ru-RU" sz="2400" dirty="0" err="1" smtClean="0">
                <a:latin typeface="Times New Roman" pitchFamily="18" charset="0"/>
                <a:cs typeface="Times New Roman" pitchFamily="18" charset="0"/>
              </a:rPr>
              <a:t>ь</a:t>
            </a:r>
            <a:r>
              <a:rPr lang="tt-RU" sz="2400" dirty="0" smtClean="0">
                <a:latin typeface="Times New Roman" pitchFamily="18" charset="0"/>
                <a:cs typeface="Times New Roman" pitchFamily="18" charset="0"/>
              </a:rPr>
              <a:t>ләшә </a:t>
            </a:r>
            <a:r>
              <a:rPr lang="tt-RU" sz="2400" b="1" dirty="0" smtClean="0">
                <a:latin typeface="Times New Roman" pitchFamily="18" charset="0"/>
                <a:cs typeface="Times New Roman" pitchFamily="18" charset="0"/>
              </a:rPr>
              <a:t>(“кирәк”); </a:t>
            </a:r>
          </a:p>
          <a:p>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2) </a:t>
            </a:r>
            <a:r>
              <a:rPr lang="tt-RU" sz="2400" dirty="0" smtClean="0">
                <a:latin typeface="Times New Roman" pitchFamily="18" charset="0"/>
                <a:cs typeface="Times New Roman" pitchFamily="18" charset="0"/>
              </a:rPr>
              <a:t>уку эшчәнлегенә  эчке теләкләрнең дә катнашуы булдырыла </a:t>
            </a:r>
            <a:r>
              <a:rPr lang="tt-RU" sz="2400" b="1" dirty="0" smtClean="0">
                <a:latin typeface="Times New Roman" pitchFamily="18" charset="0"/>
                <a:cs typeface="Times New Roman" pitchFamily="18" charset="0"/>
              </a:rPr>
              <a:t>(“телим”);</a:t>
            </a:r>
          </a:p>
          <a:p>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3) </a:t>
            </a:r>
            <a:r>
              <a:rPr lang="tt-RU" sz="2400" dirty="0" smtClean="0">
                <a:latin typeface="Times New Roman" pitchFamily="18" charset="0"/>
                <a:cs typeface="Times New Roman" pitchFamily="18" charset="0"/>
              </a:rPr>
              <a:t>тематик рамкалар булдырыла </a:t>
            </a:r>
            <a:r>
              <a:rPr lang="tt-RU" sz="2400" b="1" dirty="0" smtClean="0">
                <a:latin typeface="Times New Roman" pitchFamily="18" charset="0"/>
                <a:cs typeface="Times New Roman" pitchFamily="18" charset="0"/>
              </a:rPr>
              <a:t>(“булдырам”).</a:t>
            </a:r>
            <a:endParaRPr lang="ru-RU" sz="2400" b="1"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a:xfrm>
            <a:off x="685800" y="-45719"/>
            <a:ext cx="2171688" cy="45719"/>
          </a:xfrm>
          <a:noFill/>
        </p:spPr>
        <p:txBody>
          <a:bodyPr>
            <a:normAutofit fontScale="90000"/>
          </a:bodyPr>
          <a:lstStyle/>
          <a:p>
            <a:pPr algn="ctr" eaLnBrk="1" hangingPunct="1"/>
            <a:endParaRPr lang="ru-RU" sz="2900" b="1" dirty="0" smtClean="0">
              <a:ln w="1905"/>
              <a:effectLst>
                <a:innerShdw blurRad="69850" dist="43180" dir="5400000">
                  <a:srgbClr val="000000">
                    <a:alpha val="65000"/>
                  </a:srgbClr>
                </a:innerShdw>
              </a:effectLst>
            </a:endParaRPr>
          </a:p>
        </p:txBody>
      </p:sp>
      <p:sp>
        <p:nvSpPr>
          <p:cNvPr id="80899" name="Rectangle 3"/>
          <p:cNvSpPr>
            <a:spLocks noGrp="1" noChangeArrowheads="1"/>
          </p:cNvSpPr>
          <p:nvPr>
            <p:ph idx="1"/>
          </p:nvPr>
        </p:nvSpPr>
        <p:spPr>
          <a:xfrm>
            <a:off x="228600" y="0"/>
            <a:ext cx="8686800" cy="6357958"/>
          </a:xfrm>
        </p:spPr>
        <p:txBody>
          <a:bodyPr>
            <a:normAutofit fontScale="77500" lnSpcReduction="20000"/>
          </a:bodyPr>
          <a:lstStyle/>
          <a:p>
            <a:pPr marL="590550" indent="-590550" eaLnBrk="1" hangingPunct="1">
              <a:lnSpc>
                <a:spcPct val="90000"/>
              </a:lnSpc>
              <a:buFont typeface="Wingdings" pitchFamily="2" charset="2"/>
              <a:buNone/>
            </a:pPr>
            <a:endParaRPr lang="ru-RU" sz="2400" b="1" dirty="0" smtClean="0"/>
          </a:p>
          <a:p>
            <a:pPr algn="ctr"/>
            <a:r>
              <a:rPr lang="tt-RU" b="1" dirty="0" smtClean="0">
                <a:latin typeface="Times New Roman" pitchFamily="18" charset="0"/>
                <a:cs typeface="Times New Roman" pitchFamily="18" charset="0"/>
              </a:rPr>
              <a:t>2. Белемнәрен актуал</a:t>
            </a:r>
            <a:r>
              <a:rPr lang="ru-RU" b="1" dirty="0" err="1" smtClean="0">
                <a:latin typeface="Times New Roman" pitchFamily="18" charset="0"/>
                <a:cs typeface="Times New Roman" pitchFamily="18" charset="0"/>
              </a:rPr>
              <a:t>ь</a:t>
            </a:r>
            <a:r>
              <a:rPr lang="tt-RU" b="1" dirty="0" smtClean="0">
                <a:latin typeface="Times New Roman" pitchFamily="18" charset="0"/>
                <a:cs typeface="Times New Roman" pitchFamily="18" charset="0"/>
              </a:rPr>
              <a:t>ләштерү</a:t>
            </a:r>
            <a:endParaRPr lang="ru-RU" dirty="0" smtClean="0">
              <a:latin typeface="Times New Roman" pitchFamily="18" charset="0"/>
              <a:cs typeface="Times New Roman" pitchFamily="18" charset="0"/>
            </a:endParaRPr>
          </a:p>
          <a:p>
            <a:r>
              <a:rPr lang="tt-RU" dirty="0" smtClean="0">
                <a:latin typeface="Times New Roman" pitchFamily="18" charset="0"/>
                <a:cs typeface="Times New Roman" pitchFamily="18" charset="0"/>
              </a:rPr>
              <a:t>Бу этап укучыларның үзләренең әзерлекләрен тикшерүләре һәм аны дәреснең кирәкле этабында куллануларында берникадәр авырлыклар булдырмавын аңлауларын күзаллый. Шуның өчен: </a:t>
            </a:r>
          </a:p>
          <a:p>
            <a:endParaRPr lang="ru-RU" dirty="0" smtClean="0">
              <a:latin typeface="Times New Roman" pitchFamily="18" charset="0"/>
              <a:cs typeface="Times New Roman" pitchFamily="18" charset="0"/>
            </a:endParaRPr>
          </a:p>
          <a:p>
            <a:pPr lvl="0"/>
            <a:r>
              <a:rPr lang="tt-RU" dirty="0" smtClean="0">
                <a:latin typeface="Times New Roman" pitchFamily="18" charset="0"/>
                <a:cs typeface="Times New Roman" pitchFamily="18" charset="0"/>
              </a:rPr>
              <a:t>- өйрәнелгән уку ысулларын актуальләштерү, яңа белемнәр алуга әзерлек һәм аларны ныгыту ысулларын булдыру; </a:t>
            </a:r>
            <a:endParaRPr lang="ru-RU" dirty="0" smtClean="0">
              <a:latin typeface="Times New Roman" pitchFamily="18" charset="0"/>
              <a:cs typeface="Times New Roman" pitchFamily="18" charset="0"/>
            </a:endParaRPr>
          </a:p>
          <a:p>
            <a:pPr lvl="0"/>
            <a:r>
              <a:rPr lang="tt-RU" dirty="0" smtClean="0">
                <a:latin typeface="Times New Roman" pitchFamily="18" charset="0"/>
                <a:cs typeface="Times New Roman" pitchFamily="18" charset="0"/>
              </a:rPr>
              <a:t>-фикерләү һәм актуальләштерү процессларын тудыру; </a:t>
            </a:r>
            <a:endParaRPr lang="ru-RU" dirty="0" smtClean="0">
              <a:latin typeface="Times New Roman" pitchFamily="18" charset="0"/>
              <a:cs typeface="Times New Roman" pitchFamily="18" charset="0"/>
            </a:endParaRPr>
          </a:p>
          <a:p>
            <a:pPr lvl="0"/>
            <a:r>
              <a:rPr lang="tt-RU" dirty="0" smtClean="0">
                <a:latin typeface="Times New Roman" pitchFamily="18" charset="0"/>
                <a:cs typeface="Times New Roman" pitchFamily="18" charset="0"/>
              </a:rPr>
              <a:t>укуга әзерлелек эмоцияләрен мөстәкыйль булдыру </a:t>
            </a:r>
            <a:r>
              <a:rPr lang="tt-RU" b="1" dirty="0" smtClean="0">
                <a:latin typeface="Times New Roman" pitchFamily="18" charset="0"/>
                <a:cs typeface="Times New Roman" pitchFamily="18" charset="0"/>
              </a:rPr>
              <a:t>(“кирәк”, “булдырам”, “телим”); </a:t>
            </a:r>
            <a:endParaRPr lang="ru-RU" b="1" dirty="0" smtClean="0">
              <a:latin typeface="Times New Roman" pitchFamily="18" charset="0"/>
              <a:cs typeface="Times New Roman" pitchFamily="18" charset="0"/>
            </a:endParaRPr>
          </a:p>
          <a:p>
            <a:pPr lvl="0"/>
            <a:r>
              <a:rPr lang="tt-RU" dirty="0" smtClean="0">
                <a:latin typeface="Times New Roman" pitchFamily="18" charset="0"/>
                <a:cs typeface="Times New Roman" pitchFamily="18" charset="0"/>
              </a:rPr>
              <a:t>-үзләре чишкән мәсьәләләрнең </a:t>
            </a:r>
          </a:p>
          <a:p>
            <a:pPr lvl="0"/>
            <a:r>
              <a:rPr lang="tt-RU" dirty="0" smtClean="0">
                <a:latin typeface="Times New Roman" pitchFamily="18" charset="0"/>
                <a:cs typeface="Times New Roman" pitchFamily="18" charset="0"/>
              </a:rPr>
              <a:t>кирәклеген, аларның</a:t>
            </a:r>
          </a:p>
          <a:p>
            <a:pPr lvl="0"/>
            <a:r>
              <a:rPr lang="tt-RU" dirty="0" smtClean="0">
                <a:latin typeface="Times New Roman" pitchFamily="18" charset="0"/>
                <a:cs typeface="Times New Roman" pitchFamily="18" charset="0"/>
              </a:rPr>
              <a:t>нәтиҗәләрен һәм дөрес </a:t>
            </a:r>
          </a:p>
          <a:p>
            <a:pPr lvl="0"/>
            <a:r>
              <a:rPr lang="tt-RU" dirty="0" smtClean="0">
                <a:latin typeface="Times New Roman" pitchFamily="18" charset="0"/>
                <a:cs typeface="Times New Roman" pitchFamily="18" charset="0"/>
              </a:rPr>
              <a:t>икәнлекләрен ныгыту.</a:t>
            </a:r>
            <a:r>
              <a:rPr lang="tt-RU" dirty="0" smtClean="0"/>
              <a:t/>
            </a:r>
            <a:br>
              <a:rPr lang="tt-RU" dirty="0" smtClean="0"/>
            </a:br>
            <a:endParaRPr lang="ru-RU" dirty="0" smtClean="0"/>
          </a:p>
        </p:txBody>
      </p:sp>
      <p:pic>
        <p:nvPicPr>
          <p:cNvPr id="4" name="Picture 4" descr="MCPE02604_0000[1]"/>
          <p:cNvPicPr>
            <a:picLocks noChangeAspect="1" noChangeArrowheads="1"/>
          </p:cNvPicPr>
          <p:nvPr/>
        </p:nvPicPr>
        <p:blipFill>
          <a:blip r:embed="rId2" cstate="print"/>
          <a:srcRect/>
          <a:stretch>
            <a:fillRect/>
          </a:stretch>
        </p:blipFill>
        <p:spPr bwMode="auto">
          <a:xfrm>
            <a:off x="4572000" y="4429132"/>
            <a:ext cx="2714644" cy="2221522"/>
          </a:xfrm>
          <a:prstGeom prst="rect">
            <a:avLst/>
          </a:prstGeom>
          <a:noFill/>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685800" y="152400"/>
            <a:ext cx="6870700" cy="61890"/>
          </a:xfrm>
          <a:noFill/>
        </p:spPr>
        <p:txBody>
          <a:bodyPr>
            <a:normAutofit fontScale="90000"/>
          </a:bodyPr>
          <a:lstStyle/>
          <a:p>
            <a:pPr algn="ctr"/>
            <a:endParaRPr lang="ru-RU" sz="3600" dirty="0" smtClean="0"/>
          </a:p>
        </p:txBody>
      </p:sp>
      <p:sp>
        <p:nvSpPr>
          <p:cNvPr id="86019" name="Rectangle 3"/>
          <p:cNvSpPr>
            <a:spLocks noGrp="1" noChangeArrowheads="1"/>
          </p:cNvSpPr>
          <p:nvPr>
            <p:ph idx="1"/>
          </p:nvPr>
        </p:nvSpPr>
        <p:spPr>
          <a:xfrm>
            <a:off x="228600" y="1428736"/>
            <a:ext cx="8686800" cy="5072098"/>
          </a:xfrm>
        </p:spPr>
        <p:txBody>
          <a:bodyPr>
            <a:normAutofit/>
          </a:bodyPr>
          <a:lstStyle/>
          <a:p>
            <a:pPr algn="ctr"/>
            <a:r>
              <a:rPr lang="tt-RU" sz="2800" b="1" dirty="0" smtClean="0">
                <a:latin typeface="Times New Roman" pitchFamily="18" charset="0"/>
                <a:cs typeface="Times New Roman" pitchFamily="18" charset="0"/>
              </a:rPr>
              <a:t>3. Укыту максатлары куелышы</a:t>
            </a:r>
            <a:endParaRPr lang="ru-RU" sz="2800" dirty="0" smtClean="0">
              <a:latin typeface="Times New Roman" pitchFamily="18" charset="0"/>
              <a:cs typeface="Times New Roman" pitchFamily="18" charset="0"/>
            </a:endParaRPr>
          </a:p>
          <a:p>
            <a:r>
              <a:rPr lang="tt-RU" sz="2800" b="1" dirty="0" smtClean="0">
                <a:latin typeface="Times New Roman" pitchFamily="18" charset="0"/>
                <a:cs typeface="Times New Roman" pitchFamily="18" charset="0"/>
              </a:rPr>
              <a:t>Максат</a:t>
            </a:r>
            <a:r>
              <a:rPr lang="tt-RU" sz="2800" dirty="0" smtClean="0">
                <a:latin typeface="Times New Roman" pitchFamily="18" charset="0"/>
                <a:cs typeface="Times New Roman" pitchFamily="18" charset="0"/>
              </a:rPr>
              <a:t>: авырлыкларны бергәләп чишү (“Ни өчен, кайчан килеп чыкты ул ялгышулар? Без нәрсәләрне белмибез?”), дәреснең максатын сораулар белән кабатлау, яки сорауларга җавапларны тиешле дәрәҗәдә дөрес итеп әйтә белү.</a:t>
            </a:r>
            <a:endParaRPr lang="ru-RU" sz="2800" dirty="0" smtClean="0">
              <a:latin typeface="Times New Roman" pitchFamily="18" charset="0"/>
              <a:cs typeface="Times New Roman" pitchFamily="18" charset="0"/>
            </a:endParaRPr>
          </a:p>
          <a:p>
            <a:pPr marL="590550" indent="-590550" eaLnBrk="1" hangingPunct="1">
              <a:lnSpc>
                <a:spcPct val="90000"/>
              </a:lnSpc>
              <a:buFont typeface="Wingdings" pitchFamily="2" charset="2"/>
              <a:buNone/>
            </a:pPr>
            <a:endParaRPr lang="ru-RU" sz="2400" b="1" dirty="0" smtClean="0"/>
          </a:p>
        </p:txBody>
      </p:sp>
      <p:pic>
        <p:nvPicPr>
          <p:cNvPr id="4" name="Picture 11" descr="MC900295480[1]"/>
          <p:cNvPicPr>
            <a:picLocks noChangeAspect="1" noChangeArrowheads="1"/>
          </p:cNvPicPr>
          <p:nvPr/>
        </p:nvPicPr>
        <p:blipFill>
          <a:blip r:embed="rId2" cstate="print"/>
          <a:srcRect/>
          <a:stretch>
            <a:fillRect/>
          </a:stretch>
        </p:blipFill>
        <p:spPr bwMode="auto">
          <a:xfrm>
            <a:off x="5857884" y="5177584"/>
            <a:ext cx="2416283" cy="1680416"/>
          </a:xfrm>
          <a:prstGeom prst="rect">
            <a:avLst/>
          </a:prstGeom>
          <a:noFill/>
        </p:spPr>
      </p:pic>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428596" y="0"/>
            <a:ext cx="7500990" cy="357166"/>
          </a:xfrm>
          <a:noFill/>
        </p:spPr>
        <p:txBody>
          <a:bodyPr>
            <a:normAutofit fontScale="90000"/>
          </a:bodyPr>
          <a:lstStyle/>
          <a:p>
            <a:pPr algn="ctr"/>
            <a:endParaRPr lang="ru-RU" sz="3600" dirty="0" smtClean="0"/>
          </a:p>
        </p:txBody>
      </p:sp>
      <p:sp>
        <p:nvSpPr>
          <p:cNvPr id="86019" name="Rectangle 3"/>
          <p:cNvSpPr>
            <a:spLocks noGrp="1" noChangeArrowheads="1"/>
          </p:cNvSpPr>
          <p:nvPr>
            <p:ph idx="1"/>
          </p:nvPr>
        </p:nvSpPr>
        <p:spPr>
          <a:xfrm>
            <a:off x="228600" y="1142984"/>
            <a:ext cx="8129614" cy="5715016"/>
          </a:xfrm>
        </p:spPr>
        <p:txBody>
          <a:bodyPr>
            <a:normAutofit/>
          </a:bodyPr>
          <a:lstStyle/>
          <a:p>
            <a:pPr algn="ctr"/>
            <a:r>
              <a:rPr lang="ru-RU" sz="2400" b="1" dirty="0" smtClean="0">
                <a:solidFill>
                  <a:srgbClr val="C00000"/>
                </a:solidFill>
              </a:rPr>
              <a:t>   </a:t>
            </a:r>
            <a:r>
              <a:rPr lang="ru-RU" sz="2400" b="1" dirty="0" smtClean="0">
                <a:solidFill>
                  <a:schemeClr val="tx1"/>
                </a:solidFill>
              </a:rPr>
              <a:t>4. </a:t>
            </a:r>
            <a:r>
              <a:rPr lang="tt-RU" sz="2800" b="1" dirty="0" smtClean="0">
                <a:solidFill>
                  <a:schemeClr val="tx1"/>
                </a:solidFill>
              </a:rPr>
              <a:t>“</a:t>
            </a:r>
            <a:r>
              <a:rPr lang="tt-RU" sz="2800" b="1" dirty="0" smtClean="0">
                <a:solidFill>
                  <a:schemeClr val="tx1"/>
                </a:solidFill>
                <a:latin typeface="Times New Roman" pitchFamily="18" charset="0"/>
                <a:cs typeface="Times New Roman" pitchFamily="18" charset="0"/>
              </a:rPr>
              <a:t>Яңа белемнәр ачу” </a:t>
            </a:r>
          </a:p>
          <a:p>
            <a:pPr algn="ctr"/>
            <a:r>
              <a:rPr lang="tt-RU" sz="2800" b="1" dirty="0" smtClean="0">
                <a:solidFill>
                  <a:schemeClr val="tx1"/>
                </a:solidFill>
                <a:latin typeface="Times New Roman" pitchFamily="18" charset="0"/>
                <a:cs typeface="Times New Roman" pitchFamily="18" charset="0"/>
              </a:rPr>
              <a:t>( авырлыклардан чыгу проектлары)</a:t>
            </a:r>
          </a:p>
          <a:p>
            <a:pPr algn="ctr"/>
            <a:endParaRPr lang="ru-RU" sz="2800" dirty="0" smtClean="0">
              <a:latin typeface="Times New Roman" pitchFamily="18" charset="0"/>
              <a:cs typeface="Times New Roman" pitchFamily="18" charset="0"/>
            </a:endParaRPr>
          </a:p>
          <a:p>
            <a:r>
              <a:rPr lang="tt-RU" sz="2800" b="1" dirty="0" smtClean="0">
                <a:latin typeface="Times New Roman" pitchFamily="18" charset="0"/>
                <a:cs typeface="Times New Roman" pitchFamily="18" charset="0"/>
              </a:rPr>
              <a:t>Максат</a:t>
            </a:r>
            <a:r>
              <a:rPr lang="tt-RU" sz="2800" dirty="0" smtClean="0">
                <a:latin typeface="Times New Roman" pitchFamily="18" charset="0"/>
                <a:cs typeface="Times New Roman" pitchFamily="18" charset="0"/>
              </a:rPr>
              <a:t>: телдән мәсәләләр чишү, аларның чишелешен телдән дөрес әйтүгә ирешү, яңа алгоритм булдыру.</a:t>
            </a:r>
            <a:endParaRPr lang="ru-RU" sz="2800" dirty="0" smtClean="0">
              <a:latin typeface="Times New Roman" pitchFamily="18" charset="0"/>
              <a:cs typeface="Times New Roman" pitchFamily="18" charset="0"/>
            </a:endParaRPr>
          </a:p>
          <a:p>
            <a:endParaRPr lang="ru-RU" sz="2800" dirty="0" smtClean="0"/>
          </a:p>
        </p:txBody>
      </p:sp>
      <p:pic>
        <p:nvPicPr>
          <p:cNvPr id="5" name="Picture 4" descr="j0250077"/>
          <p:cNvPicPr>
            <a:picLocks noChangeAspect="1" noChangeArrowheads="1"/>
          </p:cNvPicPr>
          <p:nvPr/>
        </p:nvPicPr>
        <p:blipFill>
          <a:blip r:embed="rId2" cstate="print"/>
          <a:srcRect/>
          <a:stretch>
            <a:fillRect/>
          </a:stretch>
        </p:blipFill>
        <p:spPr bwMode="auto">
          <a:xfrm>
            <a:off x="5929322" y="4786298"/>
            <a:ext cx="2722572" cy="2071702"/>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8194" name="Rectangle 3"/>
          <p:cNvSpPr>
            <a:spLocks noGrp="1" noChangeArrowheads="1"/>
          </p:cNvSpPr>
          <p:nvPr>
            <p:ph idx="1"/>
          </p:nvPr>
        </p:nvSpPr>
        <p:spPr/>
        <p:txBody>
          <a:bodyPr/>
          <a:lstStyle/>
          <a:p>
            <a:pPr eaLnBrk="1" hangingPunct="1"/>
            <a:endParaRPr lang="ru-RU" dirty="0" smtClean="0"/>
          </a:p>
        </p:txBody>
      </p:sp>
      <p:sp>
        <p:nvSpPr>
          <p:cNvPr id="8195" name="Текст 2"/>
          <p:cNvSpPr>
            <a:spLocks/>
          </p:cNvSpPr>
          <p:nvPr/>
        </p:nvSpPr>
        <p:spPr bwMode="auto">
          <a:xfrm>
            <a:off x="214313" y="214290"/>
            <a:ext cx="4000500" cy="2000263"/>
          </a:xfrm>
          <a:prstGeom prst="rect">
            <a:avLst/>
          </a:prstGeom>
          <a:solidFill>
            <a:srgbClr val="77D9E8"/>
          </a:solidFill>
          <a:ln w="9525">
            <a:noFill/>
            <a:miter lim="800000"/>
            <a:headEnd/>
            <a:tailEnd/>
          </a:ln>
        </p:spPr>
        <p:txBody>
          <a:bodyPr/>
          <a:lstStyle/>
          <a:p>
            <a:pPr marL="273050" indent="-273050" algn="ctr">
              <a:spcBef>
                <a:spcPct val="20000"/>
              </a:spcBef>
              <a:buClr>
                <a:schemeClr val="folHlink"/>
              </a:buClr>
              <a:buSzPct val="60000"/>
              <a:buFont typeface="Wingdings" pitchFamily="2" charset="2"/>
              <a:buNone/>
            </a:pPr>
            <a:r>
              <a:rPr lang="ru-RU" sz="3200" dirty="0" err="1"/>
              <a:t>Беренче</a:t>
            </a:r>
            <a:r>
              <a:rPr lang="ru-RU" sz="3200" dirty="0"/>
              <a:t> </a:t>
            </a:r>
            <a:r>
              <a:rPr lang="ru-RU" sz="3200" dirty="0" err="1"/>
              <a:t>буын</a:t>
            </a:r>
            <a:r>
              <a:rPr lang="ru-RU" sz="3200" dirty="0"/>
              <a:t> ФДБС  </a:t>
            </a:r>
            <a:r>
              <a:rPr lang="ru-RU" sz="3200" dirty="0" err="1"/>
              <a:t>стандартлары</a:t>
            </a:r>
            <a:r>
              <a:rPr lang="ru-RU" sz="3200" dirty="0"/>
              <a:t>  (2004 год)</a:t>
            </a:r>
          </a:p>
        </p:txBody>
      </p:sp>
      <p:sp>
        <p:nvSpPr>
          <p:cNvPr id="8196" name="Текст 4"/>
          <p:cNvSpPr>
            <a:spLocks/>
          </p:cNvSpPr>
          <p:nvPr/>
        </p:nvSpPr>
        <p:spPr bwMode="auto">
          <a:xfrm>
            <a:off x="4572000" y="285729"/>
            <a:ext cx="4357688" cy="2000264"/>
          </a:xfrm>
          <a:prstGeom prst="rect">
            <a:avLst/>
          </a:prstGeom>
          <a:solidFill>
            <a:srgbClr val="77D9E8"/>
          </a:solidFill>
          <a:ln w="9525">
            <a:noFill/>
            <a:miter lim="800000"/>
            <a:headEnd/>
            <a:tailEnd/>
          </a:ln>
        </p:spPr>
        <p:txBody>
          <a:bodyPr/>
          <a:lstStyle/>
          <a:p>
            <a:pPr marL="273050" indent="-273050" algn="ctr">
              <a:lnSpc>
                <a:spcPct val="120000"/>
              </a:lnSpc>
              <a:spcBef>
                <a:spcPct val="20000"/>
              </a:spcBef>
              <a:buClr>
                <a:schemeClr val="folHlink"/>
              </a:buClr>
              <a:buSzPct val="60000"/>
              <a:buFont typeface="Wingdings" pitchFamily="2" charset="2"/>
              <a:buNone/>
            </a:pPr>
            <a:r>
              <a:rPr lang="ru-RU" sz="3200" dirty="0" err="1"/>
              <a:t>Икенче</a:t>
            </a:r>
            <a:r>
              <a:rPr lang="ru-RU" sz="3200" dirty="0"/>
              <a:t> </a:t>
            </a:r>
            <a:r>
              <a:rPr lang="ru-RU" sz="3200" dirty="0" err="1"/>
              <a:t>буын</a:t>
            </a:r>
            <a:r>
              <a:rPr lang="ru-RU" sz="3200" dirty="0"/>
              <a:t> ФДБС </a:t>
            </a:r>
            <a:r>
              <a:rPr lang="ru-RU" sz="3200" dirty="0" err="1"/>
              <a:t>стандартлары</a:t>
            </a:r>
            <a:r>
              <a:rPr lang="ru-RU" sz="3200" dirty="0"/>
              <a:t> </a:t>
            </a:r>
            <a:endParaRPr lang="ru-RU" sz="3200" dirty="0" smtClean="0"/>
          </a:p>
          <a:p>
            <a:pPr marL="273050" indent="-273050" algn="ctr">
              <a:lnSpc>
                <a:spcPct val="120000"/>
              </a:lnSpc>
              <a:spcBef>
                <a:spcPct val="20000"/>
              </a:spcBef>
              <a:buClr>
                <a:schemeClr val="folHlink"/>
              </a:buClr>
              <a:buSzPct val="60000"/>
              <a:buFont typeface="Wingdings" pitchFamily="2" charset="2"/>
              <a:buNone/>
            </a:pPr>
            <a:r>
              <a:rPr lang="ru-RU" sz="3200" dirty="0" smtClean="0"/>
              <a:t>(</a:t>
            </a:r>
            <a:r>
              <a:rPr lang="ru-RU" sz="3200" dirty="0"/>
              <a:t>2009 год)</a:t>
            </a:r>
          </a:p>
        </p:txBody>
      </p:sp>
      <p:pic>
        <p:nvPicPr>
          <p:cNvPr id="8197" name="Picture 2" descr="http://www.niro.nnov.ru/?id=4624"/>
          <p:cNvPicPr>
            <a:picLocks noChangeAspect="1" noChangeArrowheads="1"/>
          </p:cNvPicPr>
          <p:nvPr/>
        </p:nvPicPr>
        <p:blipFill>
          <a:blip r:embed="rId2" cstate="print"/>
          <a:srcRect/>
          <a:stretch>
            <a:fillRect/>
          </a:stretch>
        </p:blipFill>
        <p:spPr bwMode="auto">
          <a:xfrm>
            <a:off x="5357818" y="2285992"/>
            <a:ext cx="3214709" cy="4221168"/>
          </a:xfrm>
          <a:prstGeom prst="rect">
            <a:avLst/>
          </a:prstGeom>
          <a:noFill/>
          <a:ln w="9525">
            <a:noFill/>
            <a:miter lim="800000"/>
            <a:headEnd/>
            <a:tailEnd/>
          </a:ln>
        </p:spPr>
      </p:pic>
      <p:pic>
        <p:nvPicPr>
          <p:cNvPr id="8198" name="Picture 6" descr="http://www.booksiti.net.ru/books/1159650.jpg"/>
          <p:cNvPicPr>
            <a:picLocks noChangeAspect="1" noChangeArrowheads="1"/>
          </p:cNvPicPr>
          <p:nvPr/>
        </p:nvPicPr>
        <p:blipFill>
          <a:blip r:embed="rId3" cstate="print"/>
          <a:srcRect/>
          <a:stretch>
            <a:fillRect/>
          </a:stretch>
        </p:blipFill>
        <p:spPr bwMode="auto">
          <a:xfrm>
            <a:off x="571473" y="2222968"/>
            <a:ext cx="3357586" cy="440325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428596" y="0"/>
            <a:ext cx="7429552" cy="714356"/>
          </a:xfrm>
          <a:noFill/>
        </p:spPr>
        <p:txBody>
          <a:bodyPr>
            <a:scene3d>
              <a:camera prst="orthographicFront"/>
              <a:lightRig rig="glow" dir="tl">
                <a:rot lat="0" lon="0" rev="5400000"/>
              </a:lightRig>
            </a:scene3d>
            <a:sp3d contourW="12700">
              <a:bevelT w="25400" h="25400"/>
              <a:contourClr>
                <a:schemeClr val="accent6">
                  <a:shade val="73000"/>
                </a:schemeClr>
              </a:contourClr>
            </a:sp3d>
          </a:bodyPr>
          <a:lstStyle/>
          <a:p>
            <a:pPr algn="ctr" eaLnBrk="1" hangingPunct="1"/>
            <a:endParaRPr lang="ru-RU" sz="3600" b="1" dirty="0" smtClean="0">
              <a:ln w="11430"/>
              <a:effectLst>
                <a:outerShdw blurRad="80000" dist="40000" dir="5040000" algn="tl">
                  <a:srgbClr val="000000">
                    <a:alpha val="30000"/>
                  </a:srgbClr>
                </a:outerShdw>
              </a:effectLst>
            </a:endParaRPr>
          </a:p>
        </p:txBody>
      </p:sp>
      <p:sp>
        <p:nvSpPr>
          <p:cNvPr id="82947" name="Rectangle 3"/>
          <p:cNvSpPr>
            <a:spLocks noGrp="1" noChangeArrowheads="1"/>
          </p:cNvSpPr>
          <p:nvPr>
            <p:ph idx="1"/>
          </p:nvPr>
        </p:nvSpPr>
        <p:spPr>
          <a:xfrm>
            <a:off x="0" y="642918"/>
            <a:ext cx="6643702" cy="5857916"/>
          </a:xfrm>
        </p:spPr>
        <p:txBody>
          <a:bodyPr>
            <a:normAutofit/>
          </a:bodyPr>
          <a:lstStyle/>
          <a:p>
            <a:pPr algn="ctr"/>
            <a:r>
              <a:rPr lang="ru-RU" b="1" dirty="0" smtClean="0"/>
              <a:t> </a:t>
            </a:r>
            <a:r>
              <a:rPr lang="ru-RU" b="1" dirty="0" smtClean="0">
                <a:solidFill>
                  <a:srgbClr val="FF0000"/>
                </a:solidFill>
              </a:rPr>
              <a:t>5.  </a:t>
            </a:r>
            <a:r>
              <a:rPr lang="tt-RU" sz="2800" b="1" dirty="0" smtClean="0">
                <a:solidFill>
                  <a:srgbClr val="FF0000"/>
                </a:solidFill>
                <a:latin typeface="Times New Roman" pitchFamily="18" charset="0"/>
                <a:cs typeface="Times New Roman" pitchFamily="18" charset="0"/>
              </a:rPr>
              <a:t>Беренчел ныгыту</a:t>
            </a:r>
            <a:endParaRPr lang="ru-RU" sz="2800" dirty="0" smtClean="0">
              <a:solidFill>
                <a:srgbClr val="FF0000"/>
              </a:solidFill>
              <a:latin typeface="Times New Roman" pitchFamily="18" charset="0"/>
              <a:cs typeface="Times New Roman" pitchFamily="18" charset="0"/>
            </a:endParaRPr>
          </a:p>
          <a:p>
            <a:r>
              <a:rPr lang="tt-RU" sz="2800" b="1" dirty="0" smtClean="0">
                <a:latin typeface="Times New Roman" pitchFamily="18" charset="0"/>
                <a:cs typeface="Times New Roman" pitchFamily="18" charset="0"/>
              </a:rPr>
              <a:t>Максат</a:t>
            </a:r>
            <a:r>
              <a:rPr lang="tt-RU" sz="2800" dirty="0" smtClean="0">
                <a:latin typeface="Times New Roman" pitchFamily="18" charset="0"/>
                <a:cs typeface="Times New Roman" pitchFamily="18" charset="0"/>
              </a:rPr>
              <a:t>: яңа белемнәрне телдән кабатлау, аларны дәфтәргә шпаргалка рәвешендә язу.</a:t>
            </a:r>
          </a:p>
          <a:p>
            <a:endParaRPr lang="ru-RU" sz="2800" dirty="0" smtClean="0">
              <a:latin typeface="Times New Roman" pitchFamily="18" charset="0"/>
              <a:cs typeface="Times New Roman" pitchFamily="18" charset="0"/>
            </a:endParaRPr>
          </a:p>
          <a:p>
            <a:pPr algn="ctr"/>
            <a:r>
              <a:rPr lang="tt-RU" sz="2800" b="1" dirty="0" smtClean="0">
                <a:solidFill>
                  <a:srgbClr val="FF0000"/>
                </a:solidFill>
                <a:latin typeface="Times New Roman" pitchFamily="18" charset="0"/>
                <a:cs typeface="Times New Roman" pitchFamily="18" charset="0"/>
              </a:rPr>
              <a:t>6. Эталон буенча үзтикшерелешле мөстәкыйль эшләр</a:t>
            </a:r>
            <a:endParaRPr lang="ru-RU" sz="2800" dirty="0" smtClean="0">
              <a:solidFill>
                <a:srgbClr val="FF0000"/>
              </a:solidFill>
              <a:latin typeface="Times New Roman" pitchFamily="18" charset="0"/>
              <a:cs typeface="Times New Roman" pitchFamily="18" charset="0"/>
            </a:endParaRPr>
          </a:p>
          <a:p>
            <a:r>
              <a:rPr lang="tt-RU" sz="2800" b="1" dirty="0" smtClean="0">
                <a:latin typeface="Times New Roman" pitchFamily="18" charset="0"/>
                <a:cs typeface="Times New Roman" pitchFamily="18" charset="0"/>
              </a:rPr>
              <a:t>Максат:</a:t>
            </a:r>
            <a:r>
              <a:rPr lang="tt-RU" sz="2800" dirty="0" smtClean="0">
                <a:latin typeface="Times New Roman" pitchFamily="18" charset="0"/>
                <a:cs typeface="Times New Roman" pitchFamily="18" charset="0"/>
              </a:rPr>
              <a:t> һәр укучы үзенең нәрсә белүе турында  нәтиҗә ясый алуы турында фикер йөртә белергә тиеш.</a:t>
            </a:r>
            <a:endParaRPr lang="ru-RU" sz="2800" dirty="0" smtClean="0">
              <a:latin typeface="Times New Roman" pitchFamily="18" charset="0"/>
              <a:cs typeface="Times New Roman" pitchFamily="18" charset="0"/>
            </a:endParaRPr>
          </a:p>
          <a:p>
            <a:pPr marL="590550" indent="-590550" eaLnBrk="1" hangingPunct="1"/>
            <a:endParaRPr lang="ru-RU" sz="2400" b="1" dirty="0" smtClean="0"/>
          </a:p>
        </p:txBody>
      </p:sp>
      <p:pic>
        <p:nvPicPr>
          <p:cNvPr id="4" name="Picture 4"/>
          <p:cNvPicPr>
            <a:picLocks noChangeAspect="1" noChangeArrowheads="1"/>
          </p:cNvPicPr>
          <p:nvPr/>
        </p:nvPicPr>
        <p:blipFill>
          <a:blip r:embed="rId2" cstate="print"/>
          <a:srcRect/>
          <a:stretch>
            <a:fillRect/>
          </a:stretch>
        </p:blipFill>
        <p:spPr bwMode="auto">
          <a:xfrm>
            <a:off x="6394149" y="3214686"/>
            <a:ext cx="2749851" cy="336566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457200" y="0"/>
            <a:ext cx="7472386" cy="571480"/>
          </a:xfrm>
          <a:noFill/>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r>
              <a:rPr lang="ru-RU" sz="2900" b="1" dirty="0" smtClean="0">
                <a:ln w="11430"/>
                <a:effectLst>
                  <a:outerShdw blurRad="50800" dist="39000" dir="5460000" algn="tl">
                    <a:srgbClr val="000000">
                      <a:alpha val="38000"/>
                    </a:srgbClr>
                  </a:outerShdw>
                </a:effectLst>
              </a:rPr>
              <a:t> </a:t>
            </a:r>
          </a:p>
        </p:txBody>
      </p:sp>
      <p:sp>
        <p:nvSpPr>
          <p:cNvPr id="84995" name="Rectangle 3"/>
          <p:cNvSpPr>
            <a:spLocks noGrp="1" noChangeArrowheads="1"/>
          </p:cNvSpPr>
          <p:nvPr>
            <p:ph idx="1"/>
          </p:nvPr>
        </p:nvSpPr>
        <p:spPr>
          <a:xfrm>
            <a:off x="228600" y="285728"/>
            <a:ext cx="8610600" cy="6357982"/>
          </a:xfrm>
        </p:spPr>
        <p:txBody>
          <a:bodyPr>
            <a:normAutofit/>
          </a:bodyPr>
          <a:lstStyle/>
          <a:p>
            <a:pPr algn="ctr"/>
            <a:r>
              <a:rPr lang="ru-RU" sz="2400" b="1" dirty="0" smtClean="0">
                <a:solidFill>
                  <a:srgbClr val="FF0000"/>
                </a:solidFill>
                <a:latin typeface="Times New Roman" pitchFamily="18" charset="0"/>
                <a:cs typeface="Times New Roman" pitchFamily="18" charset="0"/>
              </a:rPr>
              <a:t>7. </a:t>
            </a:r>
            <a:r>
              <a:rPr lang="tt-RU" sz="2400" b="1" dirty="0" smtClean="0">
                <a:solidFill>
                  <a:srgbClr val="FF0000"/>
                </a:solidFill>
                <a:latin typeface="Times New Roman" pitchFamily="18" charset="0"/>
                <a:cs typeface="Times New Roman" pitchFamily="18" charset="0"/>
              </a:rPr>
              <a:t>Яңа белемнең кабатлау системасына кереше</a:t>
            </a:r>
            <a:endParaRPr lang="ru-RU" sz="2400" dirty="0" smtClean="0">
              <a:solidFill>
                <a:srgbClr val="FF0000"/>
              </a:solidFill>
              <a:latin typeface="Times New Roman" pitchFamily="18" charset="0"/>
              <a:cs typeface="Times New Roman" pitchFamily="18" charset="0"/>
            </a:endParaRPr>
          </a:p>
          <a:p>
            <a:r>
              <a:rPr lang="tt-RU" sz="2400" dirty="0" smtClean="0">
                <a:latin typeface="Times New Roman" pitchFamily="18" charset="0"/>
                <a:cs typeface="Times New Roman" pitchFamily="18" charset="0"/>
              </a:rPr>
              <a:t>Бу этапны төзегәндә укытучы киләсе материалга тиешле методик әһәмияткә ия булган эш төрләрен, күнегүләрне, биремнәрне сайлый.  Шуның нәтиҗәсендә беренче чиратта, булган һәм яңа үзләштерелгән белемнәрне автоматлаштыру, икенчедән, киләчәктә кирәк булачак нормаларны кулланышка кертергә кирәклеген булдыру. </a:t>
            </a:r>
            <a:endParaRPr lang="ru-RU" sz="2400" dirty="0" smtClean="0">
              <a:latin typeface="Times New Roman" pitchFamily="18" charset="0"/>
              <a:cs typeface="Times New Roman" pitchFamily="18" charset="0"/>
            </a:endParaRPr>
          </a:p>
          <a:p>
            <a:r>
              <a:rPr lang="tt-RU" sz="2400" b="1" dirty="0" smtClean="0">
                <a:latin typeface="Times New Roman" pitchFamily="18" charset="0"/>
                <a:cs typeface="Times New Roman" pitchFamily="18" charset="0"/>
              </a:rPr>
              <a:t>Максат</a:t>
            </a:r>
            <a:r>
              <a:rPr lang="tt-RU" sz="2400" dirty="0" smtClean="0">
                <a:latin typeface="Times New Roman" pitchFamily="18" charset="0"/>
                <a:cs typeface="Times New Roman" pitchFamily="18" charset="0"/>
              </a:rPr>
              <a:t>: үзләштерелгән белемнәрне кабатлау һәм аны ныгыту (тренировка). </a:t>
            </a:r>
            <a:endParaRPr lang="ru-RU" sz="2400" dirty="0" smtClean="0">
              <a:latin typeface="Times New Roman" pitchFamily="18" charset="0"/>
              <a:cs typeface="Times New Roman" pitchFamily="18" charset="0"/>
            </a:endParaRPr>
          </a:p>
          <a:p>
            <a:pPr algn="ctr"/>
            <a:r>
              <a:rPr lang="tt-RU" sz="2400" b="1" dirty="0" smtClean="0">
                <a:solidFill>
                  <a:srgbClr val="FF0000"/>
                </a:solidFill>
                <a:latin typeface="Times New Roman" pitchFamily="18" charset="0"/>
                <a:cs typeface="Times New Roman" pitchFamily="18" charset="0"/>
              </a:rPr>
              <a:t>8. Дәрестә уку эшчәнлеген рефлексияләү (нәтиҗә)</a:t>
            </a:r>
            <a:endParaRPr lang="ru-RU" sz="2400" dirty="0" smtClean="0">
              <a:solidFill>
                <a:srgbClr val="FF0000"/>
              </a:solidFill>
              <a:latin typeface="Times New Roman" pitchFamily="18" charset="0"/>
              <a:cs typeface="Times New Roman" pitchFamily="18" charset="0"/>
            </a:endParaRPr>
          </a:p>
          <a:p>
            <a:r>
              <a:rPr lang="tt-RU" sz="2400" dirty="0" smtClean="0">
                <a:latin typeface="Times New Roman" pitchFamily="18" charset="0"/>
                <a:cs typeface="Times New Roman" pitchFamily="18" charset="0"/>
              </a:rPr>
              <a:t>Бу этапта алда өйрәнелгәннәр ныгытыла, рефлексияләнә, укучыларның үз эшчәнлекләренә дөрес бәя бирүләре тикшерелә.  Ахырда алда куелган  максатлар белән алынган нәтиҗәләр ныгытыла, һәм киләсе эшчәнлеккә максатлар куела.</a:t>
            </a:r>
            <a:endParaRPr lang="ru-RU" sz="2400" dirty="0" smtClean="0">
              <a:latin typeface="Times New Roman" pitchFamily="18" charset="0"/>
              <a:cs typeface="Times New Roman" pitchFamily="18" charset="0"/>
            </a:endParaRPr>
          </a:p>
          <a:p>
            <a:pPr marL="590550" indent="-590550" algn="ctr" eaLnBrk="1" hangingPunct="1">
              <a:buNone/>
            </a:pPr>
            <a:r>
              <a:rPr lang="tt-RU" sz="2400" b="1" dirty="0" smtClean="0">
                <a:solidFill>
                  <a:srgbClr val="C00000"/>
                </a:solidFill>
                <a:latin typeface="Times New Roman" pitchFamily="18" charset="0"/>
                <a:cs typeface="Times New Roman" pitchFamily="18" charset="0"/>
              </a:rPr>
              <a:t>9. Өй эше   (вариатив)</a:t>
            </a:r>
            <a:endParaRPr lang="ru-RU" sz="2400" b="1" dirty="0" smtClean="0">
              <a:solidFill>
                <a:srgbClr val="C00000"/>
              </a:solidFill>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0" y="0"/>
            <a:ext cx="9144000" cy="1214422"/>
          </a:xfrm>
          <a:noFill/>
        </p:spPr>
        <p:txBody>
          <a:bodyPr>
            <a:normAutofit/>
          </a:bodyPr>
          <a:lstStyle/>
          <a:p>
            <a:pPr marL="628650" indent="-628650" algn="ctr" eaLnBrk="1" hangingPunct="1"/>
            <a:r>
              <a:rPr lang="ru-RU" sz="2400" b="1" dirty="0" smtClean="0">
                <a:solidFill>
                  <a:srgbClr val="FF0000"/>
                </a:solidFill>
              </a:rPr>
              <a:t>	</a:t>
            </a:r>
            <a:r>
              <a:rPr lang="ru-RU" sz="2000" b="1" dirty="0" err="1" smtClean="0">
                <a:solidFill>
                  <a:schemeClr val="tx2">
                    <a:lumMod val="50000"/>
                  </a:schemeClr>
                </a:solidFill>
                <a:latin typeface="Times New Roman" pitchFamily="18" charset="0"/>
                <a:cs typeface="Times New Roman" pitchFamily="18" charset="0"/>
              </a:rPr>
              <a:t>Укыту</a:t>
            </a:r>
            <a:r>
              <a:rPr lang="ru-RU" sz="2000" b="1" dirty="0" smtClean="0">
                <a:solidFill>
                  <a:schemeClr val="tx2">
                    <a:lumMod val="50000"/>
                  </a:schemeClr>
                </a:solidFill>
                <a:latin typeface="Times New Roman" pitchFamily="18" charset="0"/>
                <a:cs typeface="Times New Roman" pitchFamily="18" charset="0"/>
              </a:rPr>
              <a:t> </a:t>
            </a:r>
            <a:r>
              <a:rPr lang="ru-RU" sz="2000" b="1" dirty="0" err="1" smtClean="0">
                <a:solidFill>
                  <a:schemeClr val="tx2">
                    <a:lumMod val="50000"/>
                  </a:schemeClr>
                </a:solidFill>
                <a:latin typeface="Times New Roman" pitchFamily="18" charset="0"/>
                <a:cs typeface="Times New Roman" pitchFamily="18" charset="0"/>
              </a:rPr>
              <a:t>процессында</a:t>
            </a:r>
            <a:r>
              <a:rPr lang="ru-RU" sz="2000" b="1" dirty="0" smtClean="0">
                <a:solidFill>
                  <a:schemeClr val="tx2">
                    <a:lumMod val="50000"/>
                  </a:schemeClr>
                </a:solidFill>
                <a:latin typeface="Times New Roman" pitchFamily="18" charset="0"/>
                <a:cs typeface="Times New Roman" pitchFamily="18" charset="0"/>
              </a:rPr>
              <a:t> </a:t>
            </a:r>
            <a:r>
              <a:rPr lang="ru-RU" sz="2000" b="1" dirty="0" err="1" smtClean="0">
                <a:solidFill>
                  <a:schemeClr val="tx2">
                    <a:lumMod val="50000"/>
                  </a:schemeClr>
                </a:solidFill>
                <a:latin typeface="Times New Roman" pitchFamily="18" charset="0"/>
                <a:cs typeface="Times New Roman" pitchFamily="18" charset="0"/>
              </a:rPr>
              <a:t>аңлату-күрсәтү </a:t>
            </a:r>
            <a:r>
              <a:rPr lang="ru-RU" sz="2000" b="1" dirty="0" smtClean="0">
                <a:solidFill>
                  <a:schemeClr val="tx2">
                    <a:lumMod val="50000"/>
                  </a:schemeClr>
                </a:solidFill>
                <a:latin typeface="Times New Roman" pitchFamily="18" charset="0"/>
                <a:cs typeface="Times New Roman" pitchFamily="18" charset="0"/>
              </a:rPr>
              <a:t>методы </a:t>
            </a:r>
            <a:r>
              <a:rPr lang="ru-RU" sz="2000" b="1" dirty="0" err="1" smtClean="0">
                <a:solidFill>
                  <a:schemeClr val="tx2">
                    <a:lumMod val="50000"/>
                  </a:schemeClr>
                </a:solidFill>
                <a:latin typeface="Times New Roman" pitchFamily="18" charset="0"/>
                <a:cs typeface="Times New Roman" pitchFamily="18" charset="0"/>
              </a:rPr>
              <a:t>һәм эшчәнлекле укыту</a:t>
            </a:r>
            <a:r>
              <a:rPr lang="ru-RU" sz="2000" b="1" dirty="0" smtClean="0">
                <a:solidFill>
                  <a:schemeClr val="tx2">
                    <a:lumMod val="50000"/>
                  </a:schemeClr>
                </a:solidFill>
                <a:latin typeface="Times New Roman" pitchFamily="18" charset="0"/>
                <a:cs typeface="Times New Roman" pitchFamily="18" charset="0"/>
              </a:rPr>
              <a:t> </a:t>
            </a:r>
            <a:r>
              <a:rPr lang="ru-RU" sz="2000" b="1" dirty="0" err="1" smtClean="0">
                <a:solidFill>
                  <a:schemeClr val="tx2">
                    <a:lumMod val="50000"/>
                  </a:schemeClr>
                </a:solidFill>
                <a:latin typeface="Times New Roman" pitchFamily="18" charset="0"/>
                <a:cs typeface="Times New Roman" pitchFamily="18" charset="0"/>
              </a:rPr>
              <a:t>методларына</a:t>
            </a:r>
            <a:r>
              <a:rPr lang="ru-RU" sz="2000" b="1" dirty="0" smtClean="0">
                <a:solidFill>
                  <a:schemeClr val="tx2">
                    <a:lumMod val="50000"/>
                  </a:schemeClr>
                </a:solidFill>
                <a:latin typeface="Times New Roman" pitchFamily="18" charset="0"/>
                <a:cs typeface="Times New Roman" pitchFamily="18" charset="0"/>
              </a:rPr>
              <a:t> </a:t>
            </a:r>
            <a:r>
              <a:rPr lang="ru-RU" sz="2000" b="1" dirty="0" err="1" smtClean="0">
                <a:solidFill>
                  <a:schemeClr val="tx2">
                    <a:lumMod val="50000"/>
                  </a:schemeClr>
                </a:solidFill>
                <a:latin typeface="Times New Roman" pitchFamily="18" charset="0"/>
                <a:cs typeface="Times New Roman" pitchFamily="18" charset="0"/>
              </a:rPr>
              <a:t>чагыштырма</a:t>
            </a:r>
            <a:r>
              <a:rPr lang="ru-RU" sz="2000" b="1" dirty="0" smtClean="0">
                <a:solidFill>
                  <a:schemeClr val="tx2">
                    <a:lumMod val="50000"/>
                  </a:schemeClr>
                </a:solidFill>
                <a:latin typeface="Times New Roman" pitchFamily="18" charset="0"/>
                <a:cs typeface="Times New Roman" pitchFamily="18" charset="0"/>
              </a:rPr>
              <a:t> характеристика:</a:t>
            </a:r>
          </a:p>
        </p:txBody>
      </p:sp>
      <p:sp>
        <p:nvSpPr>
          <p:cNvPr id="55302" name="Rectangle 6"/>
          <p:cNvSpPr>
            <a:spLocks noChangeArrowheads="1"/>
          </p:cNvSpPr>
          <p:nvPr/>
        </p:nvSpPr>
        <p:spPr bwMode="auto">
          <a:xfrm>
            <a:off x="3143240" y="1357298"/>
            <a:ext cx="2847975" cy="1200329"/>
          </a:xfrm>
          <a:prstGeom prst="rect">
            <a:avLst/>
          </a:prstGeom>
          <a:noFill/>
          <a:ln w="9525">
            <a:noFill/>
            <a:miter lim="800000"/>
            <a:headEnd/>
            <a:tailEnd/>
          </a:ln>
        </p:spPr>
        <p:txBody>
          <a:bodyPr anchor="ctr">
            <a:spAutoFit/>
          </a:bodyPr>
          <a:lstStyle/>
          <a:p>
            <a:pPr algn="ctr"/>
            <a:r>
              <a:rPr lang="ru-RU" sz="2400" b="1" dirty="0" err="1" smtClean="0">
                <a:latin typeface="Times New Roman" pitchFamily="18" charset="0"/>
                <a:cs typeface="Times New Roman" pitchFamily="18" charset="0"/>
              </a:rPr>
              <a:t>Укыту</a:t>
            </a:r>
            <a:r>
              <a:rPr lang="ru-RU" sz="2400" b="1" dirty="0" smtClean="0">
                <a:latin typeface="Times New Roman" pitchFamily="18" charset="0"/>
                <a:cs typeface="Times New Roman" pitchFamily="18" charset="0"/>
              </a:rPr>
              <a:t> </a:t>
            </a:r>
            <a:r>
              <a:rPr lang="ru-RU" sz="2400" b="1" dirty="0" err="1" smtClean="0">
                <a:latin typeface="Times New Roman" pitchFamily="18" charset="0"/>
                <a:cs typeface="Times New Roman" pitchFamily="18" charset="0"/>
              </a:rPr>
              <a:t>эшчәнлегенең</a:t>
            </a:r>
            <a:endParaRPr lang="ru-RU" sz="2400" b="1" dirty="0" smtClean="0">
              <a:latin typeface="Times New Roman" pitchFamily="18" charset="0"/>
              <a:cs typeface="Times New Roman" pitchFamily="18" charset="0"/>
            </a:endParaRPr>
          </a:p>
          <a:p>
            <a:pPr algn="ctr"/>
            <a:r>
              <a:rPr lang="ru-RU" sz="2400" b="1" dirty="0" smtClean="0">
                <a:latin typeface="Times New Roman" pitchFamily="18" charset="0"/>
                <a:cs typeface="Times New Roman" pitchFamily="18" charset="0"/>
              </a:rPr>
              <a:t>компоненты </a:t>
            </a:r>
            <a:r>
              <a:rPr lang="ru-RU" b="1" dirty="0" smtClean="0">
                <a:latin typeface="Times New Roman" pitchFamily="18" charset="0"/>
                <a:cs typeface="Times New Roman" pitchFamily="18" charset="0"/>
              </a:rPr>
              <a:t> </a:t>
            </a:r>
            <a:endParaRPr lang="ru-RU" b="1" dirty="0">
              <a:latin typeface="Times New Roman" pitchFamily="18" charset="0"/>
              <a:cs typeface="Times New Roman" pitchFamily="18" charset="0"/>
            </a:endParaRPr>
          </a:p>
        </p:txBody>
      </p:sp>
      <p:sp>
        <p:nvSpPr>
          <p:cNvPr id="55303" name="Rectangle 7"/>
          <p:cNvSpPr>
            <a:spLocks noChangeArrowheads="1"/>
          </p:cNvSpPr>
          <p:nvPr/>
        </p:nvSpPr>
        <p:spPr bwMode="auto">
          <a:xfrm>
            <a:off x="3276600" y="2668588"/>
            <a:ext cx="2667000" cy="1015663"/>
          </a:xfrm>
          <a:prstGeom prst="rect">
            <a:avLst/>
          </a:prstGeom>
          <a:noFill/>
          <a:ln w="9525">
            <a:noFill/>
            <a:miter lim="800000"/>
            <a:headEnd/>
            <a:tailEnd/>
          </a:ln>
        </p:spPr>
        <p:txBody>
          <a:bodyPr anchor="ctr">
            <a:spAutoFit/>
          </a:bodyPr>
          <a:lstStyle/>
          <a:p>
            <a:pPr algn="ctr"/>
            <a:r>
              <a:rPr lang="ru-RU" sz="2000" b="1" dirty="0" err="1" smtClean="0">
                <a:solidFill>
                  <a:srgbClr val="FF0000"/>
                </a:solidFill>
                <a:latin typeface="Times New Roman" pitchFamily="18" charset="0"/>
                <a:cs typeface="Times New Roman" pitchFamily="18" charset="0"/>
              </a:rPr>
              <a:t>Максат</a:t>
            </a:r>
            <a:r>
              <a:rPr lang="ru-RU" sz="2000" b="1" dirty="0" smtClean="0">
                <a:solidFill>
                  <a:srgbClr val="FF0000"/>
                </a:solidFill>
                <a:latin typeface="Times New Roman" pitchFamily="18" charset="0"/>
                <a:cs typeface="Times New Roman" pitchFamily="18" charset="0"/>
              </a:rPr>
              <a:t>- </a:t>
            </a:r>
          </a:p>
          <a:p>
            <a:pPr algn="ctr"/>
            <a:r>
              <a:rPr lang="tt-RU" sz="2000" dirty="0" smtClean="0">
                <a:latin typeface="Times New Roman" pitchFamily="18" charset="0"/>
                <a:cs typeface="Times New Roman" pitchFamily="18" charset="0"/>
              </a:rPr>
              <a:t>көтеләчәк нәтиҗә.</a:t>
            </a:r>
            <a:endParaRPr lang="ru-RU" sz="2000" dirty="0" smtClean="0">
              <a:latin typeface="Times New Roman" pitchFamily="18" charset="0"/>
              <a:cs typeface="Times New Roman" pitchFamily="18" charset="0"/>
            </a:endParaRPr>
          </a:p>
          <a:p>
            <a:pPr algn="ctr"/>
            <a:endParaRPr lang="ru-RU" sz="2000" b="0" dirty="0"/>
          </a:p>
        </p:txBody>
      </p:sp>
      <p:sp>
        <p:nvSpPr>
          <p:cNvPr id="55304" name="Rectangle 8"/>
          <p:cNvSpPr>
            <a:spLocks noChangeArrowheads="1"/>
          </p:cNvSpPr>
          <p:nvPr/>
        </p:nvSpPr>
        <p:spPr bwMode="auto">
          <a:xfrm>
            <a:off x="3657600" y="3716338"/>
            <a:ext cx="1981200" cy="1015663"/>
          </a:xfrm>
          <a:prstGeom prst="rect">
            <a:avLst/>
          </a:prstGeom>
          <a:noFill/>
          <a:ln w="9525">
            <a:noFill/>
            <a:miter lim="800000"/>
            <a:headEnd/>
            <a:tailEnd/>
          </a:ln>
        </p:spPr>
        <p:txBody>
          <a:bodyPr anchor="ctr">
            <a:spAutoFit/>
          </a:bodyPr>
          <a:lstStyle/>
          <a:p>
            <a:pPr algn="ctr"/>
            <a:r>
              <a:rPr lang="ru-RU" sz="2000" dirty="0" err="1" smtClean="0"/>
              <a:t>Эшчәнлеккә этәрүче</a:t>
            </a:r>
            <a:endParaRPr lang="ru-RU" sz="2000" dirty="0" smtClean="0"/>
          </a:p>
          <a:p>
            <a:pPr algn="ctr"/>
            <a:r>
              <a:rPr lang="ru-RU" sz="2000" b="1" dirty="0" err="1" smtClean="0">
                <a:solidFill>
                  <a:srgbClr val="FF0000"/>
                </a:solidFill>
              </a:rPr>
              <a:t>дәлилләр.</a:t>
            </a:r>
            <a:r>
              <a:rPr lang="ru-RU" sz="2000" b="0" dirty="0" smtClean="0"/>
              <a:t> </a:t>
            </a:r>
            <a:endParaRPr lang="ru-RU" sz="2000" b="0" dirty="0"/>
          </a:p>
        </p:txBody>
      </p:sp>
      <p:sp>
        <p:nvSpPr>
          <p:cNvPr id="55305" name="Rectangle 9"/>
          <p:cNvSpPr>
            <a:spLocks noChangeArrowheads="1"/>
          </p:cNvSpPr>
          <p:nvPr/>
        </p:nvSpPr>
        <p:spPr bwMode="auto">
          <a:xfrm>
            <a:off x="3429000" y="5072074"/>
            <a:ext cx="2362200" cy="1631216"/>
          </a:xfrm>
          <a:prstGeom prst="rect">
            <a:avLst/>
          </a:prstGeom>
          <a:noFill/>
          <a:ln w="9525">
            <a:noFill/>
            <a:miter lim="800000"/>
            <a:headEnd/>
            <a:tailEnd/>
          </a:ln>
        </p:spPr>
        <p:txBody>
          <a:bodyPr wrap="square" anchor="ctr">
            <a:spAutoFit/>
          </a:bodyPr>
          <a:lstStyle/>
          <a:p>
            <a:pPr algn="ctr"/>
            <a:r>
              <a:rPr lang="ru-RU" sz="2000" b="1" dirty="0" err="1" smtClean="0">
                <a:solidFill>
                  <a:srgbClr val="FF0000"/>
                </a:solidFill>
              </a:rPr>
              <a:t>Чаралар</a:t>
            </a:r>
            <a:r>
              <a:rPr lang="ru-RU" sz="2000" b="1" dirty="0" smtClean="0"/>
              <a:t>-</a:t>
            </a:r>
          </a:p>
          <a:p>
            <a:pPr algn="ctr"/>
            <a:r>
              <a:rPr lang="tt-RU" sz="2000" dirty="0" smtClean="0"/>
              <a:t>эшчәнлекне булдыручы ысуллар.</a:t>
            </a:r>
          </a:p>
          <a:p>
            <a:pPr algn="ctr"/>
            <a:endParaRPr lang="ru-RU" sz="2000" dirty="0" smtClean="0"/>
          </a:p>
        </p:txBody>
      </p:sp>
      <p:sp>
        <p:nvSpPr>
          <p:cNvPr id="55306" name="Rectangle 10"/>
          <p:cNvSpPr>
            <a:spLocks noChangeArrowheads="1"/>
          </p:cNvSpPr>
          <p:nvPr/>
        </p:nvSpPr>
        <p:spPr bwMode="auto">
          <a:xfrm>
            <a:off x="0" y="1500174"/>
            <a:ext cx="2819400" cy="400110"/>
          </a:xfrm>
          <a:prstGeom prst="rect">
            <a:avLst/>
          </a:prstGeom>
          <a:noFill/>
          <a:ln w="9525">
            <a:noFill/>
            <a:miter lim="800000"/>
            <a:headEnd/>
            <a:tailEnd/>
          </a:ln>
        </p:spPr>
        <p:txBody>
          <a:bodyPr anchor="ctr">
            <a:spAutoFit/>
          </a:bodyPr>
          <a:lstStyle/>
          <a:p>
            <a:pPr algn="ctr"/>
            <a:r>
              <a:rPr lang="ru-RU" sz="2000" b="1" dirty="0" err="1" smtClean="0">
                <a:solidFill>
                  <a:srgbClr val="0070C0"/>
                </a:solidFill>
                <a:latin typeface="Times New Roman" pitchFamily="18" charset="0"/>
                <a:cs typeface="Times New Roman" pitchFamily="18" charset="0"/>
              </a:rPr>
              <a:t>Аңлату-күрсәтү</a:t>
            </a:r>
            <a:endParaRPr lang="ru-RU" sz="2000" b="1" i="1" dirty="0">
              <a:solidFill>
                <a:srgbClr val="0070C0"/>
              </a:solidFill>
              <a:latin typeface="Times New Roman" pitchFamily="18" charset="0"/>
              <a:cs typeface="Times New Roman" pitchFamily="18" charset="0"/>
            </a:endParaRPr>
          </a:p>
        </p:txBody>
      </p:sp>
      <p:sp>
        <p:nvSpPr>
          <p:cNvPr id="55307" name="Rectangle 11"/>
          <p:cNvSpPr>
            <a:spLocks noChangeArrowheads="1"/>
          </p:cNvSpPr>
          <p:nvPr/>
        </p:nvSpPr>
        <p:spPr bwMode="auto">
          <a:xfrm>
            <a:off x="6429388" y="1428736"/>
            <a:ext cx="2028820" cy="396875"/>
          </a:xfrm>
          <a:prstGeom prst="rect">
            <a:avLst/>
          </a:prstGeom>
          <a:noFill/>
          <a:ln w="9525">
            <a:noFill/>
            <a:miter lim="800000"/>
            <a:headEnd/>
            <a:tailEnd/>
          </a:ln>
        </p:spPr>
        <p:txBody>
          <a:bodyPr wrap="square" anchor="ctr">
            <a:spAutoFit/>
          </a:bodyPr>
          <a:lstStyle/>
          <a:p>
            <a:r>
              <a:rPr lang="tt-RU" sz="2000" b="1" i="1" dirty="0" smtClean="0">
                <a:solidFill>
                  <a:srgbClr val="0000FF"/>
                </a:solidFill>
                <a:latin typeface="Times New Roman" pitchFamily="18" charset="0"/>
                <a:cs typeface="Times New Roman" pitchFamily="18" charset="0"/>
              </a:rPr>
              <a:t>Эшчәнлекле</a:t>
            </a:r>
            <a:endParaRPr lang="ru-RU" sz="2000" b="1" i="1" dirty="0">
              <a:solidFill>
                <a:srgbClr val="0000FF"/>
              </a:solidFill>
              <a:latin typeface="Times New Roman" pitchFamily="18" charset="0"/>
              <a:cs typeface="Times New Roman" pitchFamily="18" charset="0"/>
            </a:endParaRPr>
          </a:p>
        </p:txBody>
      </p:sp>
      <p:sp>
        <p:nvSpPr>
          <p:cNvPr id="55308" name="Rectangle 12"/>
          <p:cNvSpPr>
            <a:spLocks noChangeArrowheads="1"/>
          </p:cNvSpPr>
          <p:nvPr/>
        </p:nvSpPr>
        <p:spPr bwMode="auto">
          <a:xfrm>
            <a:off x="381000" y="3032125"/>
            <a:ext cx="2743200" cy="646331"/>
          </a:xfrm>
          <a:prstGeom prst="rect">
            <a:avLst/>
          </a:prstGeom>
          <a:noFill/>
          <a:ln w="9525">
            <a:noFill/>
            <a:miter lim="800000"/>
            <a:headEnd/>
            <a:tailEnd/>
          </a:ln>
        </p:spPr>
        <p:txBody>
          <a:bodyPr anchor="ctr">
            <a:spAutoFit/>
          </a:bodyPr>
          <a:lstStyle/>
          <a:p>
            <a:r>
              <a:rPr lang="ru-RU" u="sng" dirty="0" err="1" smtClean="0">
                <a:latin typeface="Times New Roman" pitchFamily="18" charset="0"/>
                <a:cs typeface="Times New Roman" pitchFamily="18" charset="0"/>
              </a:rPr>
              <a:t>Укытучы</a:t>
            </a:r>
            <a:r>
              <a:rPr lang="ru-RU" u="sng" dirty="0" smtClean="0">
                <a:latin typeface="Times New Roman" pitchFamily="18" charset="0"/>
                <a:cs typeface="Times New Roman" pitchFamily="18" charset="0"/>
              </a:rPr>
              <a:t> </a:t>
            </a:r>
            <a:r>
              <a:rPr lang="ru-RU" u="sng" dirty="0" err="1" smtClean="0">
                <a:latin typeface="Times New Roman" pitchFamily="18" charset="0"/>
                <a:cs typeface="Times New Roman" pitchFamily="18" charset="0"/>
              </a:rPr>
              <a:t>тарафыннан</a:t>
            </a:r>
            <a:r>
              <a:rPr lang="ru-RU" u="sng" dirty="0" smtClean="0">
                <a:latin typeface="Times New Roman" pitchFamily="18" charset="0"/>
                <a:cs typeface="Times New Roman" pitchFamily="18" charset="0"/>
              </a:rPr>
              <a:t> </a:t>
            </a:r>
            <a:r>
              <a:rPr lang="ru-RU" u="sng" dirty="0" err="1" smtClean="0">
                <a:latin typeface="Times New Roman" pitchFamily="18" charset="0"/>
                <a:cs typeface="Times New Roman" pitchFamily="18" charset="0"/>
              </a:rPr>
              <a:t>бирелә.</a:t>
            </a:r>
            <a:endParaRPr lang="ru-RU" u="sng" dirty="0">
              <a:latin typeface="Times New Roman" pitchFamily="18" charset="0"/>
              <a:cs typeface="Times New Roman" pitchFamily="18" charset="0"/>
            </a:endParaRPr>
          </a:p>
        </p:txBody>
      </p:sp>
      <p:sp>
        <p:nvSpPr>
          <p:cNvPr id="55311" name="Rectangle 15"/>
          <p:cNvSpPr>
            <a:spLocks noChangeArrowheads="1"/>
          </p:cNvSpPr>
          <p:nvPr/>
        </p:nvSpPr>
        <p:spPr bwMode="auto">
          <a:xfrm>
            <a:off x="6019800" y="2235200"/>
            <a:ext cx="2895600" cy="923330"/>
          </a:xfrm>
          <a:prstGeom prst="rect">
            <a:avLst/>
          </a:prstGeom>
          <a:noFill/>
          <a:ln w="9525">
            <a:noFill/>
            <a:miter lim="800000"/>
            <a:headEnd/>
            <a:tailEnd/>
          </a:ln>
        </p:spPr>
        <p:txBody>
          <a:bodyPr anchor="ctr">
            <a:spAutoFit/>
          </a:bodyPr>
          <a:lstStyle/>
          <a:p>
            <a:r>
              <a:rPr lang="ru-RU" dirty="0" err="1" smtClean="0"/>
              <a:t>Проблеманы</a:t>
            </a:r>
            <a:r>
              <a:rPr lang="ru-RU" dirty="0" smtClean="0"/>
              <a:t> </a:t>
            </a:r>
            <a:r>
              <a:rPr lang="ru-RU" dirty="0" err="1" smtClean="0"/>
              <a:t>куюда</a:t>
            </a:r>
            <a:endParaRPr lang="ru-RU" dirty="0" smtClean="0"/>
          </a:p>
          <a:p>
            <a:r>
              <a:rPr lang="ru-RU" u="sng" dirty="0" smtClean="0"/>
              <a:t>кабул </a:t>
            </a:r>
            <a:r>
              <a:rPr lang="ru-RU" u="sng" dirty="0" err="1" smtClean="0"/>
              <a:t>итү максатларын</a:t>
            </a:r>
            <a:r>
              <a:rPr lang="ru-RU" u="sng" dirty="0" smtClean="0"/>
              <a:t> </a:t>
            </a:r>
            <a:r>
              <a:rPr lang="ru-RU" dirty="0" err="1" smtClean="0"/>
              <a:t>булдыру</a:t>
            </a:r>
            <a:r>
              <a:rPr lang="ru-RU" dirty="0" smtClean="0"/>
              <a:t>. </a:t>
            </a:r>
            <a:endParaRPr lang="ru-RU" sz="1100" u="sng" dirty="0"/>
          </a:p>
        </p:txBody>
      </p:sp>
      <p:sp>
        <p:nvSpPr>
          <p:cNvPr id="55312" name="Rectangle 16"/>
          <p:cNvSpPr>
            <a:spLocks noChangeArrowheads="1"/>
          </p:cNvSpPr>
          <p:nvPr/>
        </p:nvSpPr>
        <p:spPr bwMode="auto">
          <a:xfrm>
            <a:off x="457200" y="3813175"/>
            <a:ext cx="2819400" cy="646331"/>
          </a:xfrm>
          <a:prstGeom prst="rect">
            <a:avLst/>
          </a:prstGeom>
          <a:noFill/>
          <a:ln w="9525">
            <a:noFill/>
            <a:miter lim="800000"/>
            <a:headEnd/>
            <a:tailEnd/>
          </a:ln>
        </p:spPr>
        <p:txBody>
          <a:bodyPr anchor="ctr">
            <a:spAutoFit/>
          </a:bodyPr>
          <a:lstStyle/>
          <a:p>
            <a:r>
              <a:rPr lang="ru-RU" u="sng" dirty="0" err="1" smtClean="0">
                <a:latin typeface="Times New Roman" pitchFamily="18" charset="0"/>
                <a:cs typeface="Times New Roman" pitchFamily="18" charset="0"/>
              </a:rPr>
              <a:t>Тышкы</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үзгәрешләр катнаша</a:t>
            </a: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p:txBody>
      </p:sp>
      <p:sp>
        <p:nvSpPr>
          <p:cNvPr id="55313" name="Rectangle 17"/>
          <p:cNvSpPr>
            <a:spLocks noChangeArrowheads="1"/>
          </p:cNvSpPr>
          <p:nvPr/>
        </p:nvSpPr>
        <p:spPr bwMode="auto">
          <a:xfrm>
            <a:off x="6019800" y="3846513"/>
            <a:ext cx="2590800" cy="646331"/>
          </a:xfrm>
          <a:prstGeom prst="rect">
            <a:avLst/>
          </a:prstGeom>
          <a:noFill/>
          <a:ln w="9525">
            <a:noFill/>
            <a:miter lim="800000"/>
            <a:headEnd/>
            <a:tailEnd/>
          </a:ln>
        </p:spPr>
        <p:txBody>
          <a:bodyPr anchor="ctr">
            <a:spAutoFit/>
          </a:bodyPr>
          <a:lstStyle/>
          <a:p>
            <a:r>
              <a:rPr lang="ru-RU" dirty="0" smtClean="0"/>
              <a:t> </a:t>
            </a:r>
            <a:r>
              <a:rPr lang="ru-RU" u="sng" dirty="0" err="1" smtClean="0"/>
              <a:t>Эчке</a:t>
            </a:r>
            <a:r>
              <a:rPr lang="ru-RU" u="sng" dirty="0" smtClean="0"/>
              <a:t> </a:t>
            </a:r>
            <a:r>
              <a:rPr lang="ru-RU" u="sng" dirty="0" err="1" smtClean="0"/>
              <a:t>дәлилләргә</a:t>
            </a:r>
            <a:r>
              <a:rPr lang="ru-RU" u="sng" dirty="0" smtClean="0"/>
              <a:t> </a:t>
            </a:r>
          </a:p>
          <a:p>
            <a:r>
              <a:rPr lang="ru-RU" dirty="0" err="1" smtClean="0"/>
              <a:t>таяну</a:t>
            </a:r>
            <a:r>
              <a:rPr lang="ru-RU" dirty="0" smtClean="0"/>
              <a:t>.</a:t>
            </a:r>
            <a:endParaRPr lang="ru-RU" dirty="0"/>
          </a:p>
        </p:txBody>
      </p:sp>
      <p:sp>
        <p:nvSpPr>
          <p:cNvPr id="55314" name="Rectangle 18"/>
          <p:cNvSpPr>
            <a:spLocks noChangeArrowheads="1"/>
          </p:cNvSpPr>
          <p:nvPr/>
        </p:nvSpPr>
        <p:spPr bwMode="auto">
          <a:xfrm rot="10773744" flipV="1">
            <a:off x="358511" y="5016052"/>
            <a:ext cx="3235325" cy="646331"/>
          </a:xfrm>
          <a:prstGeom prst="rect">
            <a:avLst/>
          </a:prstGeom>
          <a:noFill/>
          <a:ln w="9525">
            <a:noFill/>
            <a:miter lim="800000"/>
            <a:headEnd/>
            <a:tailEnd/>
          </a:ln>
        </p:spPr>
        <p:txBody>
          <a:bodyPr anchor="ctr">
            <a:spAutoFit/>
          </a:bodyPr>
          <a:lstStyle/>
          <a:p>
            <a:r>
              <a:rPr lang="ru-RU" u="sng" dirty="0" err="1" smtClean="0"/>
              <a:t>Укытучы</a:t>
            </a:r>
            <a:r>
              <a:rPr lang="ru-RU" u="sng" dirty="0" smtClean="0"/>
              <a:t> </a:t>
            </a:r>
            <a:r>
              <a:rPr lang="ru-RU" u="sng" dirty="0" err="1" smtClean="0"/>
              <a:t>тарафыннан</a:t>
            </a:r>
            <a:r>
              <a:rPr lang="ru-RU" u="sng" dirty="0" smtClean="0"/>
              <a:t> </a:t>
            </a:r>
            <a:r>
              <a:rPr lang="ru-RU" u="sng" dirty="0" err="1" smtClean="0"/>
              <a:t>сайланыла</a:t>
            </a:r>
            <a:r>
              <a:rPr lang="ru-RU" u="sng" dirty="0" smtClean="0"/>
              <a:t>.</a:t>
            </a:r>
            <a:endParaRPr lang="ru-RU" u="sng" dirty="0"/>
          </a:p>
        </p:txBody>
      </p:sp>
      <p:sp>
        <p:nvSpPr>
          <p:cNvPr id="55315" name="Rectangle 19"/>
          <p:cNvSpPr>
            <a:spLocks noChangeArrowheads="1"/>
          </p:cNvSpPr>
          <p:nvPr/>
        </p:nvSpPr>
        <p:spPr bwMode="auto">
          <a:xfrm>
            <a:off x="6019800" y="5262563"/>
            <a:ext cx="2971800" cy="646331"/>
          </a:xfrm>
          <a:prstGeom prst="rect">
            <a:avLst/>
          </a:prstGeom>
          <a:noFill/>
          <a:ln w="9525">
            <a:noFill/>
            <a:miter lim="800000"/>
            <a:headEnd/>
            <a:tailEnd/>
          </a:ln>
        </p:spPr>
        <p:txBody>
          <a:bodyPr anchor="ctr">
            <a:spAutoFit/>
          </a:bodyPr>
          <a:lstStyle/>
          <a:p>
            <a:r>
              <a:rPr lang="ru-RU" u="sng" dirty="0" err="1" smtClean="0"/>
              <a:t>Укучылар</a:t>
            </a:r>
            <a:r>
              <a:rPr lang="ru-RU" u="sng" dirty="0" smtClean="0"/>
              <a:t> </a:t>
            </a:r>
            <a:r>
              <a:rPr lang="ru-RU" u="sng" dirty="0" err="1" smtClean="0"/>
              <a:t>белән уртак</a:t>
            </a:r>
            <a:r>
              <a:rPr lang="ru-RU" u="sng" dirty="0" smtClean="0"/>
              <a:t> </a:t>
            </a:r>
            <a:r>
              <a:rPr lang="ru-RU" u="sng" dirty="0" err="1" smtClean="0"/>
              <a:t>сайлау</a:t>
            </a:r>
            <a:endParaRPr lang="ru-RU" u="sng" dirty="0"/>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4"/>
          <p:cNvSpPr>
            <a:spLocks noChangeArrowheads="1"/>
          </p:cNvSpPr>
          <p:nvPr/>
        </p:nvSpPr>
        <p:spPr bwMode="auto">
          <a:xfrm>
            <a:off x="152400" y="1142984"/>
            <a:ext cx="3276600" cy="830997"/>
          </a:xfrm>
          <a:prstGeom prst="rect">
            <a:avLst/>
          </a:prstGeom>
          <a:noFill/>
          <a:ln w="9525">
            <a:noFill/>
            <a:miter lim="800000"/>
            <a:headEnd/>
            <a:tailEnd/>
          </a:ln>
        </p:spPr>
        <p:txBody>
          <a:bodyPr wrap="square">
            <a:spAutoFit/>
          </a:bodyPr>
          <a:lstStyle/>
          <a:p>
            <a:r>
              <a:rPr lang="ru-RU" sz="2400" b="1" dirty="0" err="1" smtClean="0">
                <a:solidFill>
                  <a:srgbClr val="0070C0"/>
                </a:solidFill>
                <a:latin typeface="Times New Roman" pitchFamily="18" charset="0"/>
                <a:cs typeface="Times New Roman" pitchFamily="18" charset="0"/>
              </a:rPr>
              <a:t>Аңлату-күрсәтү</a:t>
            </a:r>
            <a:endParaRPr lang="ru-RU" sz="2400" b="1" i="1" dirty="0" smtClean="0">
              <a:solidFill>
                <a:srgbClr val="0070C0"/>
              </a:solidFill>
              <a:latin typeface="Times New Roman" pitchFamily="18" charset="0"/>
              <a:cs typeface="Times New Roman" pitchFamily="18" charset="0"/>
            </a:endParaRPr>
          </a:p>
          <a:p>
            <a:endParaRPr lang="ru-RU" sz="2400" b="1" dirty="0"/>
          </a:p>
        </p:txBody>
      </p:sp>
      <p:sp>
        <p:nvSpPr>
          <p:cNvPr id="17411" name="Rectangle 5"/>
          <p:cNvSpPr>
            <a:spLocks noChangeArrowheads="1"/>
          </p:cNvSpPr>
          <p:nvPr/>
        </p:nvSpPr>
        <p:spPr bwMode="auto">
          <a:xfrm>
            <a:off x="3000364" y="381000"/>
            <a:ext cx="2867036" cy="1569660"/>
          </a:xfrm>
          <a:prstGeom prst="rect">
            <a:avLst/>
          </a:prstGeom>
          <a:noFill/>
          <a:ln w="9525">
            <a:noFill/>
            <a:miter lim="800000"/>
            <a:headEnd/>
            <a:tailEnd/>
          </a:ln>
        </p:spPr>
        <p:txBody>
          <a:bodyPr wrap="square">
            <a:spAutoFit/>
          </a:bodyPr>
          <a:lstStyle/>
          <a:p>
            <a:pPr algn="ctr"/>
            <a:r>
              <a:rPr lang="ru-RU" sz="2400" b="1" dirty="0" err="1" smtClean="0">
                <a:latin typeface="Times New Roman" pitchFamily="18" charset="0"/>
                <a:cs typeface="Times New Roman" pitchFamily="18" charset="0"/>
              </a:rPr>
              <a:t>Укыту</a:t>
            </a:r>
            <a:r>
              <a:rPr lang="ru-RU" sz="2400" b="1" dirty="0" smtClean="0">
                <a:latin typeface="Times New Roman" pitchFamily="18" charset="0"/>
                <a:cs typeface="Times New Roman" pitchFamily="18" charset="0"/>
              </a:rPr>
              <a:t> </a:t>
            </a:r>
            <a:r>
              <a:rPr lang="ru-RU" sz="2400" b="1" dirty="0" err="1" smtClean="0">
                <a:latin typeface="Times New Roman" pitchFamily="18" charset="0"/>
                <a:cs typeface="Times New Roman" pitchFamily="18" charset="0"/>
              </a:rPr>
              <a:t>эшчәнлегенең</a:t>
            </a:r>
            <a:endParaRPr lang="ru-RU" sz="2400" b="1" dirty="0" smtClean="0">
              <a:latin typeface="Times New Roman" pitchFamily="18" charset="0"/>
              <a:cs typeface="Times New Roman" pitchFamily="18" charset="0"/>
            </a:endParaRPr>
          </a:p>
          <a:p>
            <a:pPr algn="ctr"/>
            <a:r>
              <a:rPr lang="ru-RU" sz="2400" b="1" dirty="0" smtClean="0">
                <a:latin typeface="Times New Roman" pitchFamily="18" charset="0"/>
                <a:cs typeface="Times New Roman" pitchFamily="18" charset="0"/>
              </a:rPr>
              <a:t>компоненты </a:t>
            </a:r>
            <a:r>
              <a:rPr lang="ru-RU" sz="2400" b="1" dirty="0" smtClean="0"/>
              <a:t> </a:t>
            </a:r>
          </a:p>
          <a:p>
            <a:pPr algn="ctr"/>
            <a:endParaRPr lang="ru-RU" sz="2400" b="1" dirty="0"/>
          </a:p>
        </p:txBody>
      </p:sp>
      <p:sp>
        <p:nvSpPr>
          <p:cNvPr id="17412" name="Rectangle 6"/>
          <p:cNvSpPr>
            <a:spLocks noChangeArrowheads="1"/>
          </p:cNvSpPr>
          <p:nvPr/>
        </p:nvSpPr>
        <p:spPr bwMode="auto">
          <a:xfrm>
            <a:off x="6286512" y="1071546"/>
            <a:ext cx="2695572" cy="830997"/>
          </a:xfrm>
          <a:prstGeom prst="rect">
            <a:avLst/>
          </a:prstGeom>
          <a:noFill/>
          <a:ln w="9525">
            <a:noFill/>
            <a:miter lim="800000"/>
            <a:headEnd/>
            <a:tailEnd/>
          </a:ln>
        </p:spPr>
        <p:txBody>
          <a:bodyPr wrap="square">
            <a:spAutoFit/>
          </a:bodyPr>
          <a:lstStyle/>
          <a:p>
            <a:r>
              <a:rPr lang="tt-RU" sz="2400" b="1" i="1" dirty="0" smtClean="0">
                <a:solidFill>
                  <a:srgbClr val="0000FF"/>
                </a:solidFill>
                <a:latin typeface="Times New Roman" pitchFamily="18" charset="0"/>
                <a:cs typeface="Times New Roman" pitchFamily="18" charset="0"/>
              </a:rPr>
              <a:t>Эшчәнлекле</a:t>
            </a:r>
            <a:endParaRPr lang="ru-RU" sz="2400" b="1" i="1" dirty="0" smtClean="0">
              <a:solidFill>
                <a:srgbClr val="0000FF"/>
              </a:solidFill>
              <a:latin typeface="Times New Roman" pitchFamily="18" charset="0"/>
              <a:cs typeface="Times New Roman" pitchFamily="18" charset="0"/>
            </a:endParaRPr>
          </a:p>
          <a:p>
            <a:r>
              <a:rPr lang="ru-RU" sz="2400" b="1" dirty="0" smtClean="0"/>
              <a:t> </a:t>
            </a:r>
            <a:endParaRPr lang="ru-RU" sz="2400" b="1" dirty="0"/>
          </a:p>
        </p:txBody>
      </p:sp>
      <p:sp>
        <p:nvSpPr>
          <p:cNvPr id="59399" name="Rectangle 7"/>
          <p:cNvSpPr>
            <a:spLocks noChangeArrowheads="1"/>
          </p:cNvSpPr>
          <p:nvPr/>
        </p:nvSpPr>
        <p:spPr bwMode="auto">
          <a:xfrm>
            <a:off x="2819400" y="1752600"/>
            <a:ext cx="3276600" cy="4154984"/>
          </a:xfrm>
          <a:prstGeom prst="rect">
            <a:avLst/>
          </a:prstGeom>
          <a:noFill/>
          <a:ln w="9525">
            <a:noFill/>
            <a:miter lim="800000"/>
            <a:headEnd/>
            <a:tailEnd/>
          </a:ln>
        </p:spPr>
        <p:txBody>
          <a:bodyPr anchor="ctr">
            <a:spAutoFit/>
          </a:bodyPr>
          <a:lstStyle/>
          <a:p>
            <a:pPr algn="ctr"/>
            <a:r>
              <a:rPr lang="ru-RU" sz="2400" b="1" i="1" dirty="0" err="1" smtClean="0">
                <a:solidFill>
                  <a:srgbClr val="FF0000"/>
                </a:solidFill>
                <a:latin typeface="Times New Roman" pitchFamily="18" charset="0"/>
                <a:cs typeface="Times New Roman" pitchFamily="18" charset="0"/>
              </a:rPr>
              <a:t>Эш</a:t>
            </a:r>
            <a:r>
              <a:rPr lang="ru-RU" sz="2400" b="1" i="1" dirty="0" smtClean="0">
                <a:solidFill>
                  <a:srgbClr val="FF0000"/>
                </a:solidFill>
                <a:latin typeface="Times New Roman" pitchFamily="18" charset="0"/>
                <a:cs typeface="Times New Roman" pitchFamily="18" charset="0"/>
              </a:rPr>
              <a:t> </a:t>
            </a:r>
            <a:r>
              <a:rPr lang="ru-RU" sz="2400" b="1" i="1" dirty="0" err="1" smtClean="0">
                <a:solidFill>
                  <a:srgbClr val="FF0000"/>
                </a:solidFill>
                <a:latin typeface="Times New Roman" pitchFamily="18" charset="0"/>
                <a:cs typeface="Times New Roman" pitchFamily="18" charset="0"/>
              </a:rPr>
              <a:t>итүләр</a:t>
            </a:r>
            <a:r>
              <a:rPr lang="ru-RU" sz="2400" b="1" dirty="0" err="1" smtClean="0">
                <a:solidFill>
                  <a:srgbClr val="FF0000"/>
                </a:solidFill>
                <a:latin typeface="Times New Roman" pitchFamily="18" charset="0"/>
                <a:cs typeface="Times New Roman" pitchFamily="18" charset="0"/>
              </a:rPr>
              <a:t> </a:t>
            </a:r>
            <a:r>
              <a:rPr lang="ru-RU" sz="2400" b="1" dirty="0" smtClean="0">
                <a:solidFill>
                  <a:srgbClr val="FF0000"/>
                </a:solidFill>
                <a:latin typeface="Times New Roman" pitchFamily="18" charset="0"/>
                <a:cs typeface="Times New Roman" pitchFamily="18" charset="0"/>
              </a:rPr>
              <a:t>– </a:t>
            </a:r>
            <a:endParaRPr lang="ru-RU" sz="2400" b="1" dirty="0">
              <a:solidFill>
                <a:srgbClr val="FF0000"/>
              </a:solidFill>
              <a:latin typeface="Times New Roman" pitchFamily="18" charset="0"/>
              <a:cs typeface="Times New Roman" pitchFamily="18" charset="0"/>
            </a:endParaRPr>
          </a:p>
          <a:p>
            <a:pPr algn="ctr"/>
            <a:r>
              <a:rPr lang="ru-RU" sz="2400" b="0" dirty="0" err="1" smtClean="0">
                <a:latin typeface="Times New Roman" pitchFamily="18" charset="0"/>
                <a:cs typeface="Times New Roman" pitchFamily="18" charset="0"/>
              </a:rPr>
              <a:t>эшчәнлекнең төп </a:t>
            </a:r>
            <a:r>
              <a:rPr lang="ru-RU" sz="2400" b="0" dirty="0" smtClean="0">
                <a:latin typeface="Times New Roman" pitchFamily="18" charset="0"/>
                <a:cs typeface="Times New Roman" pitchFamily="18" charset="0"/>
              </a:rPr>
              <a:t>элементы.</a:t>
            </a:r>
            <a:endParaRPr lang="ru-RU" sz="2400" b="0" dirty="0">
              <a:latin typeface="Times New Roman" pitchFamily="18" charset="0"/>
              <a:cs typeface="Times New Roman" pitchFamily="18" charset="0"/>
            </a:endParaRPr>
          </a:p>
          <a:p>
            <a:pPr algn="ctr"/>
            <a:endParaRPr lang="ru-RU" sz="2400" b="0" dirty="0"/>
          </a:p>
          <a:p>
            <a:pPr algn="ctr"/>
            <a:r>
              <a:rPr lang="ru-RU" sz="2400" b="1" i="1" dirty="0" err="1" smtClean="0">
                <a:solidFill>
                  <a:srgbClr val="FF0000"/>
                </a:solidFill>
                <a:latin typeface="Times New Roman" pitchFamily="18" charset="0"/>
                <a:cs typeface="Times New Roman" pitchFamily="18" charset="0"/>
              </a:rPr>
              <a:t>Нәтиҗә </a:t>
            </a:r>
            <a:r>
              <a:rPr lang="ru-RU" sz="2400" b="1" dirty="0" smtClean="0">
                <a:solidFill>
                  <a:srgbClr val="FF0000"/>
                </a:solidFill>
                <a:latin typeface="Times New Roman" pitchFamily="18" charset="0"/>
                <a:cs typeface="Times New Roman" pitchFamily="18" charset="0"/>
              </a:rPr>
              <a:t>– </a:t>
            </a:r>
            <a:endParaRPr lang="ru-RU" sz="2400" b="1" dirty="0">
              <a:solidFill>
                <a:srgbClr val="FF0000"/>
              </a:solidFill>
              <a:latin typeface="Times New Roman" pitchFamily="18" charset="0"/>
              <a:cs typeface="Times New Roman" pitchFamily="18" charset="0"/>
            </a:endParaRPr>
          </a:p>
          <a:p>
            <a:pPr algn="ctr"/>
            <a:r>
              <a:rPr lang="ru-RU" sz="2400" dirty="0" err="1" smtClean="0">
                <a:latin typeface="Times New Roman" pitchFamily="18" charset="0"/>
                <a:cs typeface="Times New Roman" pitchFamily="18" charset="0"/>
              </a:rPr>
              <a:t>соңгы </a:t>
            </a:r>
            <a:r>
              <a:rPr lang="ru-RU" sz="2400" dirty="0" smtClean="0">
                <a:latin typeface="Times New Roman" pitchFamily="18" charset="0"/>
                <a:cs typeface="Times New Roman" pitchFamily="18" charset="0"/>
              </a:rPr>
              <a:t>продукт</a:t>
            </a:r>
            <a:r>
              <a:rPr lang="ru-RU" sz="2400" b="0" dirty="0" smtClean="0"/>
              <a:t>.</a:t>
            </a:r>
            <a:endParaRPr lang="ru-RU" sz="2400" b="0" dirty="0"/>
          </a:p>
          <a:p>
            <a:pPr algn="ctr"/>
            <a:endParaRPr lang="ru-RU" sz="2400" b="0" dirty="0"/>
          </a:p>
          <a:p>
            <a:pPr algn="ctr"/>
            <a:endParaRPr lang="ru-RU" sz="2400" b="0" dirty="0"/>
          </a:p>
          <a:p>
            <a:pPr algn="ctr"/>
            <a:r>
              <a:rPr lang="ru-RU" sz="2400" b="1" dirty="0" err="1" smtClean="0">
                <a:solidFill>
                  <a:srgbClr val="FF0000"/>
                </a:solidFill>
              </a:rPr>
              <a:t>Билге</a:t>
            </a:r>
            <a:r>
              <a:rPr lang="ru-RU" sz="2400" b="1" dirty="0" smtClean="0">
                <a:solidFill>
                  <a:srgbClr val="FF0000"/>
                </a:solidFill>
              </a:rPr>
              <a:t>– </a:t>
            </a:r>
            <a:endParaRPr lang="ru-RU" sz="2400" b="1" dirty="0">
              <a:solidFill>
                <a:srgbClr val="FF0000"/>
              </a:solidFill>
            </a:endParaRPr>
          </a:p>
          <a:p>
            <a:pPr algn="ctr"/>
            <a:r>
              <a:rPr lang="ru-RU" sz="2400" b="0" dirty="0" err="1" smtClean="0">
                <a:latin typeface="Times New Roman" pitchFamily="18" charset="0"/>
                <a:cs typeface="Times New Roman" pitchFamily="18" charset="0"/>
              </a:rPr>
              <a:t>максатка</a:t>
            </a:r>
            <a:r>
              <a:rPr lang="ru-RU" sz="2400" b="0" dirty="0" smtClean="0">
                <a:latin typeface="Times New Roman" pitchFamily="18" charset="0"/>
                <a:cs typeface="Times New Roman" pitchFamily="18" charset="0"/>
              </a:rPr>
              <a:t> </a:t>
            </a:r>
            <a:r>
              <a:rPr lang="ru-RU" sz="2400" b="0" dirty="0" err="1" smtClean="0">
                <a:latin typeface="Times New Roman" pitchFamily="18" charset="0"/>
                <a:cs typeface="Times New Roman" pitchFamily="18" charset="0"/>
              </a:rPr>
              <a:t>ирешү критерийлары</a:t>
            </a:r>
            <a:r>
              <a:rPr lang="ru-RU" sz="2400" b="0" dirty="0" smtClean="0"/>
              <a:t>.</a:t>
            </a:r>
            <a:endParaRPr lang="ru-RU" sz="2400" b="0" dirty="0"/>
          </a:p>
        </p:txBody>
      </p:sp>
      <p:sp>
        <p:nvSpPr>
          <p:cNvPr id="59434" name="Rectangle 42"/>
          <p:cNvSpPr>
            <a:spLocks noChangeArrowheads="1"/>
          </p:cNvSpPr>
          <p:nvPr/>
        </p:nvSpPr>
        <p:spPr bwMode="auto">
          <a:xfrm>
            <a:off x="381000" y="1860550"/>
            <a:ext cx="2590800" cy="1015663"/>
          </a:xfrm>
          <a:prstGeom prst="rect">
            <a:avLst/>
          </a:prstGeom>
          <a:noFill/>
          <a:ln w="9525">
            <a:noFill/>
            <a:miter lim="800000"/>
            <a:headEnd/>
            <a:tailEnd/>
          </a:ln>
        </p:spPr>
        <p:txBody>
          <a:bodyPr anchor="ctr">
            <a:spAutoFit/>
          </a:bodyPr>
          <a:lstStyle/>
          <a:p>
            <a:r>
              <a:rPr lang="ru-RU" sz="2000" dirty="0" err="1" smtClean="0"/>
              <a:t>Инвариантлы</a:t>
            </a:r>
            <a:r>
              <a:rPr lang="ru-RU" sz="2000" dirty="0" smtClean="0"/>
              <a:t>, </a:t>
            </a:r>
            <a:r>
              <a:rPr lang="ru-RU" sz="2000" u="sng" dirty="0" err="1" smtClean="0"/>
              <a:t>укытучы</a:t>
            </a:r>
            <a:r>
              <a:rPr lang="ru-RU" sz="2000" u="sng" dirty="0" smtClean="0"/>
              <a:t> </a:t>
            </a:r>
            <a:r>
              <a:rPr lang="ru-RU" sz="2000" u="sng" dirty="0" err="1" smtClean="0"/>
              <a:t>тарафыннан</a:t>
            </a:r>
            <a:endParaRPr lang="ru-RU" sz="2000" u="sng" dirty="0" smtClean="0"/>
          </a:p>
          <a:p>
            <a:r>
              <a:rPr lang="ru-RU" sz="2000" u="sng" dirty="0" err="1" smtClean="0"/>
              <a:t>каралган</a:t>
            </a:r>
            <a:r>
              <a:rPr lang="ru-RU" sz="2000" dirty="0" smtClean="0"/>
              <a:t>. </a:t>
            </a:r>
            <a:endParaRPr lang="ru-RU" sz="2000" dirty="0"/>
          </a:p>
        </p:txBody>
      </p:sp>
      <p:sp>
        <p:nvSpPr>
          <p:cNvPr id="59435" name="Rectangle 43"/>
          <p:cNvSpPr>
            <a:spLocks noChangeArrowheads="1"/>
          </p:cNvSpPr>
          <p:nvPr/>
        </p:nvSpPr>
        <p:spPr bwMode="auto">
          <a:xfrm>
            <a:off x="6096000" y="1768475"/>
            <a:ext cx="2667000" cy="1015663"/>
          </a:xfrm>
          <a:prstGeom prst="rect">
            <a:avLst/>
          </a:prstGeom>
          <a:noFill/>
          <a:ln w="9525">
            <a:noFill/>
            <a:miter lim="800000"/>
            <a:headEnd/>
            <a:tailEnd/>
          </a:ln>
        </p:spPr>
        <p:txBody>
          <a:bodyPr anchor="ctr">
            <a:spAutoFit/>
          </a:bodyPr>
          <a:lstStyle/>
          <a:p>
            <a:r>
              <a:rPr lang="ru-RU" sz="2000" dirty="0" err="1" smtClean="0"/>
              <a:t>Вариатив</a:t>
            </a:r>
            <a:r>
              <a:rPr lang="ru-RU" sz="2000" dirty="0" smtClean="0"/>
              <a:t>, </a:t>
            </a:r>
            <a:r>
              <a:rPr lang="ru-RU" sz="2000" u="sng" dirty="0" err="1" smtClean="0"/>
              <a:t>индивидуаль</a:t>
            </a:r>
            <a:r>
              <a:rPr lang="ru-RU" sz="2000" u="sng" dirty="0" smtClean="0"/>
              <a:t> </a:t>
            </a:r>
            <a:r>
              <a:rPr lang="ru-RU" sz="2000" u="sng" dirty="0" err="1" smtClean="0"/>
              <a:t>сайлау</a:t>
            </a:r>
            <a:r>
              <a:rPr lang="ru-RU" sz="2000" u="sng" dirty="0" smtClean="0"/>
              <a:t> </a:t>
            </a:r>
            <a:r>
              <a:rPr lang="ru-RU" sz="2000" u="sng" dirty="0" err="1" smtClean="0"/>
              <a:t>мөмкинлеге</a:t>
            </a:r>
            <a:r>
              <a:rPr lang="ru-RU" sz="2000" dirty="0" err="1" smtClean="0"/>
              <a:t>.</a:t>
            </a:r>
            <a:r>
              <a:rPr lang="ru-RU" sz="2000" dirty="0" smtClean="0"/>
              <a:t> </a:t>
            </a:r>
            <a:endParaRPr lang="ru-RU" sz="2000" dirty="0"/>
          </a:p>
        </p:txBody>
      </p:sp>
      <p:sp>
        <p:nvSpPr>
          <p:cNvPr id="59436" name="Rectangle 44"/>
          <p:cNvSpPr>
            <a:spLocks noChangeArrowheads="1"/>
          </p:cNvSpPr>
          <p:nvPr/>
        </p:nvSpPr>
        <p:spPr bwMode="auto">
          <a:xfrm>
            <a:off x="357158" y="3286124"/>
            <a:ext cx="2590800" cy="707886"/>
          </a:xfrm>
          <a:prstGeom prst="rect">
            <a:avLst/>
          </a:prstGeom>
          <a:noFill/>
          <a:ln w="9525">
            <a:noFill/>
            <a:miter lim="800000"/>
            <a:headEnd/>
            <a:tailEnd/>
          </a:ln>
        </p:spPr>
        <p:txBody>
          <a:bodyPr anchor="ctr">
            <a:spAutoFit/>
          </a:bodyPr>
          <a:lstStyle/>
          <a:p>
            <a:r>
              <a:rPr lang="ru-RU" sz="2000" dirty="0" err="1" smtClean="0"/>
              <a:t>Белемнәрне үзләштерү дәрәҗәсе.</a:t>
            </a:r>
            <a:r>
              <a:rPr lang="ru-RU" sz="2000" dirty="0" smtClean="0"/>
              <a:t> </a:t>
            </a:r>
            <a:endParaRPr lang="ru-RU" sz="2000" dirty="0"/>
          </a:p>
        </p:txBody>
      </p:sp>
      <p:sp>
        <p:nvSpPr>
          <p:cNvPr id="59437" name="Rectangle 45"/>
          <p:cNvSpPr>
            <a:spLocks noChangeArrowheads="1"/>
          </p:cNvSpPr>
          <p:nvPr/>
        </p:nvSpPr>
        <p:spPr bwMode="auto">
          <a:xfrm>
            <a:off x="6172200" y="3114675"/>
            <a:ext cx="2667000" cy="707886"/>
          </a:xfrm>
          <a:prstGeom prst="rect">
            <a:avLst/>
          </a:prstGeom>
          <a:noFill/>
          <a:ln w="9525">
            <a:noFill/>
            <a:miter lim="800000"/>
            <a:headEnd/>
            <a:tailEnd/>
          </a:ln>
        </p:spPr>
        <p:txBody>
          <a:bodyPr anchor="ctr">
            <a:spAutoFit/>
          </a:bodyPr>
          <a:lstStyle/>
          <a:p>
            <a:r>
              <a:rPr lang="ru-RU" sz="2000" dirty="0" smtClean="0"/>
              <a:t>Позитив </a:t>
            </a:r>
            <a:r>
              <a:rPr lang="ru-RU" sz="2000" u="sng" dirty="0" err="1" smtClean="0"/>
              <a:t>эчке</a:t>
            </a:r>
            <a:r>
              <a:rPr lang="ru-RU" sz="2000" u="sng" dirty="0" smtClean="0"/>
              <a:t> </a:t>
            </a:r>
            <a:r>
              <a:rPr lang="ru-RU" sz="2000" u="sng" dirty="0" err="1" smtClean="0"/>
              <a:t>шәхси үзгәрешләр</a:t>
            </a:r>
            <a:r>
              <a:rPr lang="ru-RU" sz="2000" dirty="0" smtClean="0"/>
              <a:t>.</a:t>
            </a:r>
            <a:r>
              <a:rPr lang="ru-RU" sz="2000" u="sng" dirty="0" smtClean="0"/>
              <a:t> </a:t>
            </a:r>
            <a:endParaRPr lang="ru-RU" sz="2000" u="sng" dirty="0"/>
          </a:p>
        </p:txBody>
      </p:sp>
      <p:sp>
        <p:nvSpPr>
          <p:cNvPr id="59438" name="Rectangle 46"/>
          <p:cNvSpPr>
            <a:spLocks noChangeArrowheads="1"/>
          </p:cNvSpPr>
          <p:nvPr/>
        </p:nvSpPr>
        <p:spPr bwMode="auto">
          <a:xfrm>
            <a:off x="357158" y="4429132"/>
            <a:ext cx="2590800" cy="707886"/>
          </a:xfrm>
          <a:prstGeom prst="rect">
            <a:avLst/>
          </a:prstGeom>
          <a:noFill/>
          <a:ln w="9525">
            <a:noFill/>
            <a:miter lim="800000"/>
            <a:headEnd/>
            <a:tailEnd/>
          </a:ln>
        </p:spPr>
        <p:txBody>
          <a:bodyPr anchor="ctr">
            <a:spAutoFit/>
          </a:bodyPr>
          <a:lstStyle/>
          <a:p>
            <a:r>
              <a:rPr lang="ru-RU" sz="2000" dirty="0" err="1" smtClean="0"/>
              <a:t>Нәтиҗәне </a:t>
            </a:r>
            <a:r>
              <a:rPr lang="ru-RU" sz="2000" dirty="0" smtClean="0"/>
              <a:t>эталон </a:t>
            </a:r>
          </a:p>
          <a:p>
            <a:r>
              <a:rPr lang="ru-RU" sz="2000" dirty="0" err="1" smtClean="0"/>
              <a:t>белән чагыштыру</a:t>
            </a:r>
            <a:r>
              <a:rPr lang="ru-RU" sz="2000" dirty="0" smtClean="0"/>
              <a:t>. </a:t>
            </a:r>
            <a:endParaRPr lang="ru-RU" sz="2000" dirty="0"/>
          </a:p>
        </p:txBody>
      </p:sp>
      <p:sp>
        <p:nvSpPr>
          <p:cNvPr id="59439" name="Rectangle 47"/>
          <p:cNvSpPr>
            <a:spLocks noChangeArrowheads="1"/>
          </p:cNvSpPr>
          <p:nvPr/>
        </p:nvSpPr>
        <p:spPr bwMode="auto">
          <a:xfrm rot="10800000" flipV="1">
            <a:off x="6167438" y="5053082"/>
            <a:ext cx="2976562" cy="707886"/>
          </a:xfrm>
          <a:prstGeom prst="rect">
            <a:avLst/>
          </a:prstGeom>
          <a:noFill/>
          <a:ln w="9525">
            <a:noFill/>
            <a:miter lim="800000"/>
            <a:headEnd/>
            <a:tailEnd/>
          </a:ln>
        </p:spPr>
        <p:txBody>
          <a:bodyPr anchor="ctr">
            <a:spAutoFit/>
          </a:bodyPr>
          <a:lstStyle/>
          <a:p>
            <a:r>
              <a:rPr lang="ru-RU" sz="2000" dirty="0" err="1" smtClean="0"/>
              <a:t>Индивидуаль</a:t>
            </a:r>
            <a:r>
              <a:rPr lang="ru-RU" sz="2000" dirty="0" smtClean="0"/>
              <a:t> </a:t>
            </a:r>
            <a:r>
              <a:rPr lang="ru-RU" sz="2000" dirty="0" err="1" smtClean="0"/>
              <a:t>эштә</a:t>
            </a:r>
            <a:r>
              <a:rPr lang="ru-RU" sz="2000" dirty="0" smtClean="0"/>
              <a:t> </a:t>
            </a:r>
          </a:p>
          <a:p>
            <a:r>
              <a:rPr lang="ru-RU" sz="2000" u="sng" dirty="0" err="1" smtClean="0"/>
              <a:t>үзбәя</a:t>
            </a:r>
            <a:r>
              <a:rPr lang="ru-RU" sz="2000" dirty="0" err="1" smtClean="0"/>
              <a:t> булдыру</a:t>
            </a:r>
            <a:r>
              <a:rPr lang="ru-RU" sz="2000" dirty="0" smtClean="0"/>
              <a:t>.</a:t>
            </a:r>
            <a:r>
              <a:rPr lang="ru-RU" b="0" dirty="0" smtClean="0"/>
              <a:t> </a:t>
            </a:r>
            <a:endParaRPr lang="ru-RU" b="0" dirty="0"/>
          </a:p>
        </p:txBody>
      </p:sp>
    </p:spTree>
  </p:cSld>
  <p:clrMapOvr>
    <a:masterClrMapping/>
  </p:clrMapOvr>
  <p:transition>
    <p:wipe di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0" y="0"/>
            <a:ext cx="8458200" cy="2057400"/>
          </a:xfrm>
        </p:spPr>
        <p:txBody>
          <a:bodyPr>
            <a:normAutofit fontScale="90000"/>
          </a:bodyPr>
          <a:lstStyle/>
          <a:p>
            <a:pPr algn="ctr" eaLnBrk="1" hangingPunct="1"/>
            <a:r>
              <a:rPr lang="ru-RU" sz="3200" b="1" dirty="0" err="1" smtClean="0">
                <a:latin typeface="Times New Roman" pitchFamily="18" charset="0"/>
                <a:cs typeface="Times New Roman" pitchFamily="18" charset="0"/>
              </a:rPr>
              <a:t>Эшчәнлекле укыту</a:t>
            </a:r>
            <a:r>
              <a:rPr lang="ru-RU" sz="3200" b="1" dirty="0" smtClean="0">
                <a:latin typeface="Times New Roman" pitchFamily="18" charset="0"/>
                <a:cs typeface="Times New Roman" pitchFamily="18" charset="0"/>
              </a:rPr>
              <a:t> методы </a:t>
            </a:r>
            <a:r>
              <a:rPr lang="ru-RU" sz="3200" b="1" dirty="0" err="1" smtClean="0">
                <a:latin typeface="Times New Roman" pitchFamily="18" charset="0"/>
                <a:cs typeface="Times New Roman" pitchFamily="18" charset="0"/>
              </a:rPr>
              <a:t>технологияләрен кулланып</a:t>
            </a:r>
            <a:r>
              <a:rPr lang="ru-RU" sz="3200" b="1" dirty="0" smtClean="0">
                <a:latin typeface="Times New Roman" pitchFamily="18" charset="0"/>
                <a:cs typeface="Times New Roman" pitchFamily="18" charset="0"/>
              </a:rPr>
              <a:t>, </a:t>
            </a:r>
            <a:r>
              <a:rPr lang="ru-RU" sz="3200" b="1" dirty="0" err="1" smtClean="0">
                <a:latin typeface="Times New Roman" pitchFamily="18" charset="0"/>
                <a:cs typeface="Times New Roman" pitchFamily="18" charset="0"/>
              </a:rPr>
              <a:t>укучыларым</a:t>
            </a:r>
            <a:r>
              <a:rPr lang="ru-RU" sz="3200" b="1" dirty="0" smtClean="0">
                <a:latin typeface="Times New Roman" pitchFamily="18" charset="0"/>
                <a:cs typeface="Times New Roman" pitchFamily="18" charset="0"/>
              </a:rPr>
              <a:t> </a:t>
            </a:r>
            <a:r>
              <a:rPr lang="ru-RU" sz="3200" b="1" dirty="0" err="1" smtClean="0">
                <a:latin typeface="Times New Roman" pitchFamily="18" charset="0"/>
                <a:cs typeface="Times New Roman" pitchFamily="18" charset="0"/>
              </a:rPr>
              <a:t>түбәндәге нәтиҗәләргә иреште</a:t>
            </a:r>
            <a:r>
              <a:rPr lang="ru-RU" sz="3200" b="1" dirty="0" smtClean="0">
                <a:latin typeface="Times New Roman" pitchFamily="18" charset="0"/>
                <a:cs typeface="Times New Roman" pitchFamily="18" charset="0"/>
              </a:rPr>
              <a:t>: </a:t>
            </a:r>
            <a:r>
              <a:rPr lang="ru-RU" sz="3200" b="1" dirty="0" smtClean="0">
                <a:solidFill>
                  <a:schemeClr val="tx1"/>
                </a:solidFill>
              </a:rPr>
              <a:t/>
            </a:r>
            <a:br>
              <a:rPr lang="ru-RU" sz="3200" b="1" dirty="0" smtClean="0">
                <a:solidFill>
                  <a:schemeClr val="tx1"/>
                </a:solidFill>
              </a:rPr>
            </a:br>
            <a:endParaRPr lang="ru-RU" sz="3200" b="1" dirty="0" smtClean="0">
              <a:solidFill>
                <a:schemeClr val="tx1"/>
              </a:solidFill>
            </a:endParaRPr>
          </a:p>
        </p:txBody>
      </p:sp>
      <p:sp>
        <p:nvSpPr>
          <p:cNvPr id="64515" name="Rectangle 3"/>
          <p:cNvSpPr>
            <a:spLocks noGrp="1" noChangeArrowheads="1"/>
          </p:cNvSpPr>
          <p:nvPr>
            <p:ph idx="1"/>
          </p:nvPr>
        </p:nvSpPr>
        <p:spPr>
          <a:xfrm>
            <a:off x="457200" y="1714488"/>
            <a:ext cx="8229600" cy="4411675"/>
          </a:xfrm>
        </p:spPr>
        <p:txBody>
          <a:bodyPr/>
          <a:lstStyle/>
          <a:p>
            <a:pPr eaLnBrk="1" hangingPunct="1"/>
            <a:r>
              <a:rPr lang="ru-RU" b="1" dirty="0" err="1" smtClean="0">
                <a:solidFill>
                  <a:srgbClr val="002060"/>
                </a:solidFill>
                <a:latin typeface="Times New Roman" pitchFamily="18" charset="0"/>
                <a:cs typeface="Times New Roman" pitchFamily="18" charset="0"/>
              </a:rPr>
              <a:t>Алар</a:t>
            </a:r>
            <a:r>
              <a:rPr lang="ru-RU" b="1" dirty="0" smtClean="0">
                <a:solidFill>
                  <a:srgbClr val="002060"/>
                </a:solidFill>
                <a:latin typeface="Times New Roman" pitchFamily="18" charset="0"/>
                <a:cs typeface="Times New Roman" pitchFamily="18" charset="0"/>
              </a:rPr>
              <a:t> </a:t>
            </a:r>
            <a:r>
              <a:rPr lang="ru-RU" b="1" dirty="0" err="1" smtClean="0">
                <a:solidFill>
                  <a:srgbClr val="002060"/>
                </a:solidFill>
                <a:latin typeface="Times New Roman" pitchFamily="18" charset="0"/>
                <a:cs typeface="Times New Roman" pitchFamily="18" charset="0"/>
              </a:rPr>
              <a:t>белемнәрне сыйфатлырак</a:t>
            </a:r>
            <a:r>
              <a:rPr lang="ru-RU" b="1" dirty="0" smtClean="0">
                <a:solidFill>
                  <a:srgbClr val="002060"/>
                </a:solidFill>
                <a:latin typeface="Times New Roman" pitchFamily="18" charset="0"/>
                <a:cs typeface="Times New Roman" pitchFamily="18" charset="0"/>
              </a:rPr>
              <a:t> </a:t>
            </a:r>
            <a:r>
              <a:rPr lang="ru-RU" b="1" dirty="0" err="1" smtClean="0">
                <a:solidFill>
                  <a:srgbClr val="002060"/>
                </a:solidFill>
                <a:latin typeface="Times New Roman" pitchFamily="18" charset="0"/>
                <a:cs typeface="Times New Roman" pitchFamily="18" charset="0"/>
              </a:rPr>
              <a:t>итеп</a:t>
            </a:r>
            <a:r>
              <a:rPr lang="ru-RU" b="1" dirty="0" smtClean="0">
                <a:solidFill>
                  <a:srgbClr val="002060"/>
                </a:solidFill>
                <a:latin typeface="Times New Roman" pitchFamily="18" charset="0"/>
                <a:cs typeface="Times New Roman" pitchFamily="18" charset="0"/>
              </a:rPr>
              <a:t> </a:t>
            </a:r>
            <a:r>
              <a:rPr lang="ru-RU" b="1" dirty="0" err="1" smtClean="0">
                <a:solidFill>
                  <a:srgbClr val="002060"/>
                </a:solidFill>
                <a:latin typeface="Times New Roman" pitchFamily="18" charset="0"/>
                <a:cs typeface="Times New Roman" pitchFamily="18" charset="0"/>
              </a:rPr>
              <a:t>үзләштерәләр;</a:t>
            </a:r>
            <a:r>
              <a:rPr lang="ru-RU" b="1" dirty="0" smtClean="0">
                <a:solidFill>
                  <a:srgbClr val="002060"/>
                </a:solidFill>
                <a:latin typeface="Times New Roman" pitchFamily="18" charset="0"/>
                <a:cs typeface="Times New Roman" pitchFamily="18" charset="0"/>
              </a:rPr>
              <a:t> </a:t>
            </a:r>
          </a:p>
          <a:p>
            <a:pPr eaLnBrk="1" hangingPunct="1"/>
            <a:r>
              <a:rPr lang="ru-RU" b="1" dirty="0" smtClean="0">
                <a:solidFill>
                  <a:srgbClr val="002060"/>
                </a:solidFill>
                <a:latin typeface="Times New Roman" pitchFamily="18" charset="0"/>
                <a:cs typeface="Times New Roman" pitchFamily="18" charset="0"/>
              </a:rPr>
              <a:t>Интеллект </a:t>
            </a:r>
            <a:r>
              <a:rPr lang="ru-RU" b="1" dirty="0" err="1" smtClean="0">
                <a:solidFill>
                  <a:srgbClr val="002060"/>
                </a:solidFill>
                <a:latin typeface="Times New Roman" pitchFamily="18" charset="0"/>
                <a:cs typeface="Times New Roman" pitchFamily="18" charset="0"/>
              </a:rPr>
              <a:t>һәм иҗади сәләт үсешл</a:t>
            </a:r>
            <a:r>
              <a:rPr lang="tt-RU" b="1" dirty="0" smtClean="0">
                <a:solidFill>
                  <a:srgbClr val="002060"/>
                </a:solidFill>
                <a:latin typeface="Times New Roman" pitchFamily="18" charset="0"/>
                <a:cs typeface="Times New Roman" pitchFamily="18" charset="0"/>
              </a:rPr>
              <a:t>әрен</a:t>
            </a:r>
            <a:r>
              <a:rPr lang="ru-RU" b="1" dirty="0" smtClean="0">
                <a:solidFill>
                  <a:srgbClr val="002060"/>
                </a:solidFill>
                <a:latin typeface="Times New Roman" pitchFamily="18" charset="0"/>
                <a:cs typeface="Times New Roman" pitchFamily="18" charset="0"/>
              </a:rPr>
              <a:t> </a:t>
            </a:r>
            <a:r>
              <a:rPr lang="ru-RU" b="1" dirty="0" err="1" smtClean="0">
                <a:solidFill>
                  <a:srgbClr val="002060"/>
                </a:solidFill>
                <a:latin typeface="Times New Roman" pitchFamily="18" charset="0"/>
                <a:cs typeface="Times New Roman" pitchFamily="18" charset="0"/>
              </a:rPr>
              <a:t>көчәйтәләр;</a:t>
            </a:r>
            <a:endParaRPr lang="ru-RU" b="1" dirty="0" smtClean="0">
              <a:solidFill>
                <a:srgbClr val="002060"/>
              </a:solidFill>
              <a:latin typeface="Times New Roman" pitchFamily="18" charset="0"/>
              <a:cs typeface="Times New Roman" pitchFamily="18" charset="0"/>
            </a:endParaRPr>
          </a:p>
          <a:p>
            <a:pPr eaLnBrk="1" hangingPunct="1"/>
            <a:r>
              <a:rPr lang="ru-RU" b="1" dirty="0" smtClean="0">
                <a:solidFill>
                  <a:srgbClr val="002060"/>
                </a:solidFill>
                <a:latin typeface="Times New Roman" pitchFamily="18" charset="0"/>
                <a:cs typeface="Times New Roman" pitchFamily="18" charset="0"/>
              </a:rPr>
              <a:t>Актив </a:t>
            </a:r>
            <a:r>
              <a:rPr lang="ru-RU" b="1" dirty="0" err="1" smtClean="0">
                <a:solidFill>
                  <a:srgbClr val="002060"/>
                </a:solidFill>
                <a:latin typeface="Times New Roman" pitchFamily="18" charset="0"/>
                <a:cs typeface="Times New Roman" pitchFamily="18" charset="0"/>
              </a:rPr>
              <a:t>булалар</a:t>
            </a:r>
            <a:r>
              <a:rPr lang="ru-RU" b="1" dirty="0" smtClean="0">
                <a:solidFill>
                  <a:srgbClr val="002060"/>
                </a:solidFill>
                <a:latin typeface="Times New Roman" pitchFamily="18" charset="0"/>
                <a:cs typeface="Times New Roman" pitchFamily="18" charset="0"/>
              </a:rPr>
              <a:t>,  </a:t>
            </a:r>
            <a:r>
              <a:rPr lang="ru-RU" b="1" dirty="0" err="1" smtClean="0">
                <a:solidFill>
                  <a:srgbClr val="002060"/>
                </a:solidFill>
                <a:latin typeface="Times New Roman" pitchFamily="18" charset="0"/>
                <a:cs typeface="Times New Roman" pitchFamily="18" charset="0"/>
              </a:rPr>
              <a:t>белем</a:t>
            </a:r>
            <a:r>
              <a:rPr lang="ru-RU" b="1" dirty="0" smtClean="0">
                <a:solidFill>
                  <a:srgbClr val="002060"/>
                </a:solidFill>
                <a:latin typeface="Times New Roman" pitchFamily="18" charset="0"/>
                <a:cs typeface="Times New Roman" pitchFamily="18" charset="0"/>
              </a:rPr>
              <a:t> </a:t>
            </a:r>
            <a:r>
              <a:rPr lang="ru-RU" b="1" dirty="0" err="1" smtClean="0">
                <a:solidFill>
                  <a:srgbClr val="002060"/>
                </a:solidFill>
                <a:latin typeface="Times New Roman" pitchFamily="18" charset="0"/>
                <a:cs typeface="Times New Roman" pitchFamily="18" charset="0"/>
              </a:rPr>
              <a:t>дәрәҗәләрен үстерәләр</a:t>
            </a:r>
            <a:r>
              <a:rPr lang="ru-RU" b="1" dirty="0" smtClean="0">
                <a:solidFill>
                  <a:srgbClr val="002060"/>
                </a:solidFill>
                <a:latin typeface="Times New Roman" pitchFamily="18" charset="0"/>
                <a:cs typeface="Times New Roman" pitchFamily="18" charset="0"/>
              </a:rPr>
              <a:t>,  </a:t>
            </a:r>
            <a:r>
              <a:rPr lang="ru-RU" b="1" dirty="0" err="1" smtClean="0">
                <a:solidFill>
                  <a:srgbClr val="002060"/>
                </a:solidFill>
                <a:latin typeface="Times New Roman" pitchFamily="18" charset="0"/>
                <a:cs typeface="Times New Roman" pitchFamily="18" charset="0"/>
              </a:rPr>
              <a:t>тормышка</a:t>
            </a:r>
            <a:r>
              <a:rPr lang="ru-RU" b="1" dirty="0" smtClean="0">
                <a:solidFill>
                  <a:srgbClr val="002060"/>
                </a:solidFill>
                <a:latin typeface="Times New Roman" pitchFamily="18" charset="0"/>
                <a:cs typeface="Times New Roman" pitchFamily="18" charset="0"/>
              </a:rPr>
              <a:t> </a:t>
            </a:r>
            <a:r>
              <a:rPr lang="tt-RU" b="1" dirty="0" smtClean="0">
                <a:solidFill>
                  <a:srgbClr val="002060"/>
                </a:solidFill>
                <a:latin typeface="Times New Roman" pitchFamily="18" charset="0"/>
                <a:cs typeface="Times New Roman" pitchFamily="18" charset="0"/>
              </a:rPr>
              <a:t>һә</a:t>
            </a:r>
            <a:r>
              <a:rPr lang="ru-RU" b="1" dirty="0" err="1" smtClean="0">
                <a:solidFill>
                  <a:srgbClr val="002060"/>
                </a:solidFill>
                <a:latin typeface="Times New Roman" pitchFamily="18" charset="0"/>
                <a:cs typeface="Times New Roman" pitchFamily="18" charset="0"/>
              </a:rPr>
              <a:t>рьяклап</a:t>
            </a:r>
            <a:r>
              <a:rPr lang="ru-RU" b="1" dirty="0" smtClean="0">
                <a:solidFill>
                  <a:srgbClr val="002060"/>
                </a:solidFill>
                <a:latin typeface="Times New Roman" pitchFamily="18" charset="0"/>
                <a:cs typeface="Times New Roman" pitchFamily="18" charset="0"/>
              </a:rPr>
              <a:t> </a:t>
            </a:r>
          </a:p>
          <a:p>
            <a:pPr eaLnBrk="1" hangingPunct="1"/>
            <a:r>
              <a:rPr lang="ru-RU" b="1" dirty="0" err="1" smtClean="0">
                <a:solidFill>
                  <a:srgbClr val="002060"/>
                </a:solidFill>
                <a:latin typeface="Times New Roman" pitchFamily="18" charset="0"/>
                <a:cs typeface="Times New Roman" pitchFamily="18" charset="0"/>
              </a:rPr>
              <a:t>әзер шәхес буларак</a:t>
            </a:r>
            <a:r>
              <a:rPr lang="ru-RU" b="1" dirty="0" smtClean="0">
                <a:solidFill>
                  <a:srgbClr val="002060"/>
                </a:solidFill>
                <a:latin typeface="Times New Roman" pitchFamily="18" charset="0"/>
                <a:cs typeface="Times New Roman" pitchFamily="18" charset="0"/>
              </a:rPr>
              <a:t> </a:t>
            </a:r>
          </a:p>
          <a:p>
            <a:pPr eaLnBrk="1" hangingPunct="1"/>
            <a:r>
              <a:rPr lang="ru-RU" b="1" dirty="0" err="1" smtClean="0">
                <a:solidFill>
                  <a:srgbClr val="002060"/>
                </a:solidFill>
                <a:latin typeface="Times New Roman" pitchFamily="18" charset="0"/>
                <a:cs typeface="Times New Roman" pitchFamily="18" charset="0"/>
              </a:rPr>
              <a:t>тәрбияләнәләр.</a:t>
            </a:r>
            <a:endParaRPr lang="ru-RU" b="1" dirty="0" smtClean="0">
              <a:solidFill>
                <a:srgbClr val="002060"/>
              </a:solidFill>
              <a:latin typeface="Times New Roman" pitchFamily="18" charset="0"/>
              <a:cs typeface="Times New Roman" pitchFamily="18" charset="0"/>
            </a:endParaRPr>
          </a:p>
        </p:txBody>
      </p:sp>
      <p:pic>
        <p:nvPicPr>
          <p:cNvPr id="4" name="Picture 8" descr="E:\Профильное обучение\21M2.gif"/>
          <p:cNvPicPr>
            <a:picLocks noChangeAspect="1" noChangeArrowheads="1" noCrop="1"/>
          </p:cNvPicPr>
          <p:nvPr/>
        </p:nvPicPr>
        <p:blipFill>
          <a:blip r:embed="rId2" cstate="print"/>
          <a:srcRect/>
          <a:stretch>
            <a:fillRect/>
          </a:stretch>
        </p:blipFill>
        <p:spPr bwMode="auto">
          <a:xfrm>
            <a:off x="7287935" y="4071942"/>
            <a:ext cx="1856065" cy="1955659"/>
          </a:xfrm>
          <a:prstGeom prst="rect">
            <a:avLst/>
          </a:prstGeom>
          <a:noFill/>
        </p:spPr>
      </p:pic>
      <p:pic>
        <p:nvPicPr>
          <p:cNvPr id="5" name="Picture 15" descr="en00685_"/>
          <p:cNvPicPr>
            <a:picLocks noChangeAspect="1" noChangeArrowheads="1"/>
          </p:cNvPicPr>
          <p:nvPr/>
        </p:nvPicPr>
        <p:blipFill>
          <a:blip r:embed="rId3" cstate="print"/>
          <a:srcRect/>
          <a:stretch>
            <a:fillRect/>
          </a:stretch>
        </p:blipFill>
        <p:spPr bwMode="auto">
          <a:xfrm>
            <a:off x="4929190" y="4889500"/>
            <a:ext cx="2667000" cy="1968500"/>
          </a:xfrm>
          <a:prstGeom prst="rect">
            <a:avLst/>
          </a:prstGeom>
          <a:noFill/>
        </p:spPr>
      </p:pic>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Мониторинг учащихся</a:t>
            </a:r>
            <a:endParaRPr lang="ru-RU" dirty="0"/>
          </a:p>
        </p:txBody>
      </p:sp>
      <p:graphicFrame>
        <p:nvGraphicFramePr>
          <p:cNvPr id="4" name="Содержимое 3"/>
          <p:cNvGraphicFramePr>
            <a:graphicFrameLocks noGrp="1"/>
          </p:cNvGraphicFramePr>
          <p:nvPr>
            <p:ph idx="1"/>
          </p:nvPr>
        </p:nvGraphicFramePr>
        <p:xfrm>
          <a:off x="304800" y="1554163"/>
          <a:ext cx="8686800" cy="452596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Грамоты, дипломы - результаты</a:t>
            </a:r>
            <a:endParaRPr lang="ru-RU" dirty="0"/>
          </a:p>
        </p:txBody>
      </p:sp>
      <p:graphicFrame>
        <p:nvGraphicFramePr>
          <p:cNvPr id="4" name="Содержимое 3"/>
          <p:cNvGraphicFramePr>
            <a:graphicFrameLocks noGrp="1"/>
          </p:cNvGraphicFramePr>
          <p:nvPr>
            <p:ph idx="1"/>
          </p:nvPr>
        </p:nvGraphicFramePr>
        <p:xfrm>
          <a:off x="304800" y="1554163"/>
          <a:ext cx="8686800" cy="452596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Мониторинг учителя</a:t>
            </a:r>
            <a:endParaRPr lang="ru-RU" dirty="0"/>
          </a:p>
        </p:txBody>
      </p:sp>
      <p:graphicFrame>
        <p:nvGraphicFramePr>
          <p:cNvPr id="4" name="Содержимое 3"/>
          <p:cNvGraphicFramePr>
            <a:graphicFrameLocks noGrp="1"/>
          </p:cNvGraphicFramePr>
          <p:nvPr>
            <p:ph idx="1"/>
          </p:nvPr>
        </p:nvGraphicFramePr>
        <p:xfrm>
          <a:off x="304800" y="1554163"/>
          <a:ext cx="8686800" cy="452596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graphicFrame>
        <p:nvGraphicFramePr>
          <p:cNvPr id="4" name="Содержимое 3"/>
          <p:cNvGraphicFramePr>
            <a:graphicFrameLocks noGrp="1"/>
          </p:cNvGraphicFramePr>
          <p:nvPr>
            <p:ph idx="1"/>
          </p:nvPr>
        </p:nvGraphicFramePr>
        <p:xfrm>
          <a:off x="304800" y="1554163"/>
          <a:ext cx="8686800" cy="452596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0" y="0"/>
            <a:ext cx="8458200" cy="2057400"/>
          </a:xfrm>
        </p:spPr>
        <p:txBody>
          <a:bodyPr>
            <a:normAutofit fontScale="90000"/>
          </a:bodyPr>
          <a:lstStyle/>
          <a:p>
            <a:pPr algn="ctr" eaLnBrk="1" hangingPunct="1"/>
            <a:r>
              <a:rPr lang="ru-RU" sz="3200" b="1" dirty="0" err="1" smtClean="0">
                <a:latin typeface="Times New Roman" pitchFamily="18" charset="0"/>
                <a:cs typeface="Times New Roman" pitchFamily="18" charset="0"/>
              </a:rPr>
              <a:t>Эшчәнлекле укыту</a:t>
            </a:r>
            <a:r>
              <a:rPr lang="ru-RU" sz="3200" b="1" dirty="0" smtClean="0">
                <a:latin typeface="Times New Roman" pitchFamily="18" charset="0"/>
                <a:cs typeface="Times New Roman" pitchFamily="18" charset="0"/>
              </a:rPr>
              <a:t> методы </a:t>
            </a:r>
            <a:r>
              <a:rPr lang="ru-RU" sz="3200" b="1" dirty="0" err="1" smtClean="0">
                <a:latin typeface="Times New Roman" pitchFamily="18" charset="0"/>
                <a:cs typeface="Times New Roman" pitchFamily="18" charset="0"/>
              </a:rPr>
              <a:t>технологияләрен кулланып</a:t>
            </a:r>
            <a:r>
              <a:rPr lang="ru-RU" sz="3200" b="1" dirty="0" smtClean="0">
                <a:latin typeface="Times New Roman" pitchFamily="18" charset="0"/>
                <a:cs typeface="Times New Roman" pitchFamily="18" charset="0"/>
              </a:rPr>
              <a:t>, </a:t>
            </a:r>
            <a:r>
              <a:rPr lang="ru-RU" sz="3200" b="1" dirty="0" err="1" smtClean="0">
                <a:latin typeface="Times New Roman" pitchFamily="18" charset="0"/>
                <a:cs typeface="Times New Roman" pitchFamily="18" charset="0"/>
              </a:rPr>
              <a:t>укучыларым</a:t>
            </a:r>
            <a:r>
              <a:rPr lang="ru-RU" sz="3200" b="1" dirty="0" smtClean="0">
                <a:latin typeface="Times New Roman" pitchFamily="18" charset="0"/>
                <a:cs typeface="Times New Roman" pitchFamily="18" charset="0"/>
              </a:rPr>
              <a:t> </a:t>
            </a:r>
            <a:r>
              <a:rPr lang="ru-RU" sz="3200" b="1" dirty="0" err="1" smtClean="0">
                <a:latin typeface="Times New Roman" pitchFamily="18" charset="0"/>
                <a:cs typeface="Times New Roman" pitchFamily="18" charset="0"/>
              </a:rPr>
              <a:t>түбәндәге нәтиҗәләргә иреште</a:t>
            </a:r>
            <a:r>
              <a:rPr lang="ru-RU" sz="3200" b="1" dirty="0" smtClean="0">
                <a:latin typeface="Times New Roman" pitchFamily="18" charset="0"/>
                <a:cs typeface="Times New Roman" pitchFamily="18" charset="0"/>
              </a:rPr>
              <a:t>: </a:t>
            </a:r>
            <a:r>
              <a:rPr lang="ru-RU" sz="3200" b="1" dirty="0" smtClean="0">
                <a:solidFill>
                  <a:schemeClr val="tx1"/>
                </a:solidFill>
              </a:rPr>
              <a:t/>
            </a:r>
            <a:br>
              <a:rPr lang="ru-RU" sz="3200" b="1" dirty="0" smtClean="0">
                <a:solidFill>
                  <a:schemeClr val="tx1"/>
                </a:solidFill>
              </a:rPr>
            </a:br>
            <a:endParaRPr lang="ru-RU" sz="3200" b="1" dirty="0" smtClean="0">
              <a:solidFill>
                <a:schemeClr val="tx1"/>
              </a:solidFill>
            </a:endParaRPr>
          </a:p>
        </p:txBody>
      </p:sp>
      <p:sp>
        <p:nvSpPr>
          <p:cNvPr id="64515" name="Rectangle 3"/>
          <p:cNvSpPr>
            <a:spLocks noGrp="1" noChangeArrowheads="1"/>
          </p:cNvSpPr>
          <p:nvPr>
            <p:ph idx="1"/>
          </p:nvPr>
        </p:nvSpPr>
        <p:spPr>
          <a:xfrm>
            <a:off x="457200" y="1714488"/>
            <a:ext cx="8229600" cy="4411675"/>
          </a:xfrm>
        </p:spPr>
        <p:txBody>
          <a:bodyPr/>
          <a:lstStyle/>
          <a:p>
            <a:pPr eaLnBrk="1" hangingPunct="1"/>
            <a:r>
              <a:rPr lang="ru-RU" b="1" dirty="0" err="1" smtClean="0">
                <a:solidFill>
                  <a:srgbClr val="002060"/>
                </a:solidFill>
                <a:latin typeface="Times New Roman" pitchFamily="18" charset="0"/>
                <a:cs typeface="Times New Roman" pitchFamily="18" charset="0"/>
              </a:rPr>
              <a:t>Алар</a:t>
            </a:r>
            <a:r>
              <a:rPr lang="ru-RU" b="1" dirty="0" smtClean="0">
                <a:solidFill>
                  <a:srgbClr val="002060"/>
                </a:solidFill>
                <a:latin typeface="Times New Roman" pitchFamily="18" charset="0"/>
                <a:cs typeface="Times New Roman" pitchFamily="18" charset="0"/>
              </a:rPr>
              <a:t> </a:t>
            </a:r>
            <a:r>
              <a:rPr lang="ru-RU" b="1" dirty="0" err="1" smtClean="0">
                <a:solidFill>
                  <a:srgbClr val="002060"/>
                </a:solidFill>
                <a:latin typeface="Times New Roman" pitchFamily="18" charset="0"/>
                <a:cs typeface="Times New Roman" pitchFamily="18" charset="0"/>
              </a:rPr>
              <a:t>белемнәрне сыйфатлырак</a:t>
            </a:r>
            <a:r>
              <a:rPr lang="ru-RU" b="1" dirty="0" smtClean="0">
                <a:solidFill>
                  <a:srgbClr val="002060"/>
                </a:solidFill>
                <a:latin typeface="Times New Roman" pitchFamily="18" charset="0"/>
                <a:cs typeface="Times New Roman" pitchFamily="18" charset="0"/>
              </a:rPr>
              <a:t> </a:t>
            </a:r>
            <a:r>
              <a:rPr lang="ru-RU" b="1" dirty="0" err="1" smtClean="0">
                <a:solidFill>
                  <a:srgbClr val="002060"/>
                </a:solidFill>
                <a:latin typeface="Times New Roman" pitchFamily="18" charset="0"/>
                <a:cs typeface="Times New Roman" pitchFamily="18" charset="0"/>
              </a:rPr>
              <a:t>итеп</a:t>
            </a:r>
            <a:r>
              <a:rPr lang="ru-RU" b="1" dirty="0" smtClean="0">
                <a:solidFill>
                  <a:srgbClr val="002060"/>
                </a:solidFill>
                <a:latin typeface="Times New Roman" pitchFamily="18" charset="0"/>
                <a:cs typeface="Times New Roman" pitchFamily="18" charset="0"/>
              </a:rPr>
              <a:t> </a:t>
            </a:r>
            <a:r>
              <a:rPr lang="ru-RU" b="1" dirty="0" err="1" smtClean="0">
                <a:solidFill>
                  <a:srgbClr val="002060"/>
                </a:solidFill>
                <a:latin typeface="Times New Roman" pitchFamily="18" charset="0"/>
                <a:cs typeface="Times New Roman" pitchFamily="18" charset="0"/>
              </a:rPr>
              <a:t>үзләштерәләр;</a:t>
            </a:r>
            <a:r>
              <a:rPr lang="ru-RU" b="1" dirty="0" smtClean="0">
                <a:solidFill>
                  <a:srgbClr val="002060"/>
                </a:solidFill>
                <a:latin typeface="Times New Roman" pitchFamily="18" charset="0"/>
                <a:cs typeface="Times New Roman" pitchFamily="18" charset="0"/>
              </a:rPr>
              <a:t> </a:t>
            </a:r>
          </a:p>
          <a:p>
            <a:pPr eaLnBrk="1" hangingPunct="1"/>
            <a:r>
              <a:rPr lang="ru-RU" b="1" dirty="0" smtClean="0">
                <a:solidFill>
                  <a:srgbClr val="002060"/>
                </a:solidFill>
                <a:latin typeface="Times New Roman" pitchFamily="18" charset="0"/>
                <a:cs typeface="Times New Roman" pitchFamily="18" charset="0"/>
              </a:rPr>
              <a:t>Интеллект </a:t>
            </a:r>
            <a:r>
              <a:rPr lang="ru-RU" b="1" dirty="0" err="1" smtClean="0">
                <a:solidFill>
                  <a:srgbClr val="002060"/>
                </a:solidFill>
                <a:latin typeface="Times New Roman" pitchFamily="18" charset="0"/>
                <a:cs typeface="Times New Roman" pitchFamily="18" charset="0"/>
              </a:rPr>
              <a:t>һәм иҗади сәләт үсешл</a:t>
            </a:r>
            <a:r>
              <a:rPr lang="tt-RU" b="1" dirty="0" smtClean="0">
                <a:solidFill>
                  <a:srgbClr val="002060"/>
                </a:solidFill>
                <a:latin typeface="Times New Roman" pitchFamily="18" charset="0"/>
                <a:cs typeface="Times New Roman" pitchFamily="18" charset="0"/>
              </a:rPr>
              <a:t>әрен</a:t>
            </a:r>
            <a:r>
              <a:rPr lang="ru-RU" b="1" dirty="0" smtClean="0">
                <a:solidFill>
                  <a:srgbClr val="002060"/>
                </a:solidFill>
                <a:latin typeface="Times New Roman" pitchFamily="18" charset="0"/>
                <a:cs typeface="Times New Roman" pitchFamily="18" charset="0"/>
              </a:rPr>
              <a:t> </a:t>
            </a:r>
            <a:r>
              <a:rPr lang="ru-RU" b="1" dirty="0" err="1" smtClean="0">
                <a:solidFill>
                  <a:srgbClr val="002060"/>
                </a:solidFill>
                <a:latin typeface="Times New Roman" pitchFamily="18" charset="0"/>
                <a:cs typeface="Times New Roman" pitchFamily="18" charset="0"/>
              </a:rPr>
              <a:t>көчәйтәләр;</a:t>
            </a:r>
            <a:endParaRPr lang="ru-RU" b="1" dirty="0" smtClean="0">
              <a:solidFill>
                <a:srgbClr val="002060"/>
              </a:solidFill>
              <a:latin typeface="Times New Roman" pitchFamily="18" charset="0"/>
              <a:cs typeface="Times New Roman" pitchFamily="18" charset="0"/>
            </a:endParaRPr>
          </a:p>
          <a:p>
            <a:pPr eaLnBrk="1" hangingPunct="1"/>
            <a:r>
              <a:rPr lang="ru-RU" b="1" dirty="0" smtClean="0">
                <a:solidFill>
                  <a:srgbClr val="002060"/>
                </a:solidFill>
                <a:latin typeface="Times New Roman" pitchFamily="18" charset="0"/>
                <a:cs typeface="Times New Roman" pitchFamily="18" charset="0"/>
              </a:rPr>
              <a:t>Актив </a:t>
            </a:r>
            <a:r>
              <a:rPr lang="ru-RU" b="1" dirty="0" err="1" smtClean="0">
                <a:solidFill>
                  <a:srgbClr val="002060"/>
                </a:solidFill>
                <a:latin typeface="Times New Roman" pitchFamily="18" charset="0"/>
                <a:cs typeface="Times New Roman" pitchFamily="18" charset="0"/>
              </a:rPr>
              <a:t>булалар</a:t>
            </a:r>
            <a:r>
              <a:rPr lang="ru-RU" b="1" dirty="0" smtClean="0">
                <a:solidFill>
                  <a:srgbClr val="002060"/>
                </a:solidFill>
                <a:latin typeface="Times New Roman" pitchFamily="18" charset="0"/>
                <a:cs typeface="Times New Roman" pitchFamily="18" charset="0"/>
              </a:rPr>
              <a:t>,  </a:t>
            </a:r>
            <a:r>
              <a:rPr lang="ru-RU" b="1" dirty="0" err="1" smtClean="0">
                <a:solidFill>
                  <a:srgbClr val="002060"/>
                </a:solidFill>
                <a:latin typeface="Times New Roman" pitchFamily="18" charset="0"/>
                <a:cs typeface="Times New Roman" pitchFamily="18" charset="0"/>
              </a:rPr>
              <a:t>белем</a:t>
            </a:r>
            <a:r>
              <a:rPr lang="ru-RU" b="1" dirty="0" smtClean="0">
                <a:solidFill>
                  <a:srgbClr val="002060"/>
                </a:solidFill>
                <a:latin typeface="Times New Roman" pitchFamily="18" charset="0"/>
                <a:cs typeface="Times New Roman" pitchFamily="18" charset="0"/>
              </a:rPr>
              <a:t> </a:t>
            </a:r>
            <a:r>
              <a:rPr lang="ru-RU" b="1" dirty="0" err="1" smtClean="0">
                <a:solidFill>
                  <a:srgbClr val="002060"/>
                </a:solidFill>
                <a:latin typeface="Times New Roman" pitchFamily="18" charset="0"/>
                <a:cs typeface="Times New Roman" pitchFamily="18" charset="0"/>
              </a:rPr>
              <a:t>дәрәҗәләрен үстерәләр</a:t>
            </a:r>
            <a:r>
              <a:rPr lang="ru-RU" b="1" dirty="0" smtClean="0">
                <a:solidFill>
                  <a:srgbClr val="002060"/>
                </a:solidFill>
                <a:latin typeface="Times New Roman" pitchFamily="18" charset="0"/>
                <a:cs typeface="Times New Roman" pitchFamily="18" charset="0"/>
              </a:rPr>
              <a:t>,  </a:t>
            </a:r>
            <a:r>
              <a:rPr lang="ru-RU" b="1" dirty="0" err="1" smtClean="0">
                <a:solidFill>
                  <a:srgbClr val="002060"/>
                </a:solidFill>
                <a:latin typeface="Times New Roman" pitchFamily="18" charset="0"/>
                <a:cs typeface="Times New Roman" pitchFamily="18" charset="0"/>
              </a:rPr>
              <a:t>тормышка</a:t>
            </a:r>
            <a:r>
              <a:rPr lang="ru-RU" b="1" dirty="0" smtClean="0">
                <a:solidFill>
                  <a:srgbClr val="002060"/>
                </a:solidFill>
                <a:latin typeface="Times New Roman" pitchFamily="18" charset="0"/>
                <a:cs typeface="Times New Roman" pitchFamily="18" charset="0"/>
              </a:rPr>
              <a:t> </a:t>
            </a:r>
            <a:r>
              <a:rPr lang="tt-RU" b="1" dirty="0" smtClean="0">
                <a:solidFill>
                  <a:srgbClr val="002060"/>
                </a:solidFill>
                <a:latin typeface="Times New Roman" pitchFamily="18" charset="0"/>
                <a:cs typeface="Times New Roman" pitchFamily="18" charset="0"/>
              </a:rPr>
              <a:t>һә</a:t>
            </a:r>
            <a:r>
              <a:rPr lang="ru-RU" b="1" dirty="0" err="1" smtClean="0">
                <a:solidFill>
                  <a:srgbClr val="002060"/>
                </a:solidFill>
                <a:latin typeface="Times New Roman" pitchFamily="18" charset="0"/>
                <a:cs typeface="Times New Roman" pitchFamily="18" charset="0"/>
              </a:rPr>
              <a:t>рьяклап</a:t>
            </a:r>
            <a:r>
              <a:rPr lang="ru-RU" b="1" dirty="0" smtClean="0">
                <a:solidFill>
                  <a:srgbClr val="002060"/>
                </a:solidFill>
                <a:latin typeface="Times New Roman" pitchFamily="18" charset="0"/>
                <a:cs typeface="Times New Roman" pitchFamily="18" charset="0"/>
              </a:rPr>
              <a:t> </a:t>
            </a:r>
          </a:p>
          <a:p>
            <a:pPr eaLnBrk="1" hangingPunct="1"/>
            <a:r>
              <a:rPr lang="ru-RU" b="1" dirty="0" err="1" smtClean="0">
                <a:solidFill>
                  <a:srgbClr val="002060"/>
                </a:solidFill>
                <a:latin typeface="Times New Roman" pitchFamily="18" charset="0"/>
                <a:cs typeface="Times New Roman" pitchFamily="18" charset="0"/>
              </a:rPr>
              <a:t>әзер шәхес буларак</a:t>
            </a:r>
            <a:r>
              <a:rPr lang="ru-RU" b="1" dirty="0" smtClean="0">
                <a:solidFill>
                  <a:srgbClr val="002060"/>
                </a:solidFill>
                <a:latin typeface="Times New Roman" pitchFamily="18" charset="0"/>
                <a:cs typeface="Times New Roman" pitchFamily="18" charset="0"/>
              </a:rPr>
              <a:t> </a:t>
            </a:r>
          </a:p>
          <a:p>
            <a:pPr eaLnBrk="1" hangingPunct="1"/>
            <a:r>
              <a:rPr lang="ru-RU" b="1" dirty="0" err="1" smtClean="0">
                <a:solidFill>
                  <a:srgbClr val="002060"/>
                </a:solidFill>
                <a:latin typeface="Times New Roman" pitchFamily="18" charset="0"/>
                <a:cs typeface="Times New Roman" pitchFamily="18" charset="0"/>
              </a:rPr>
              <a:t>тәрбияләнәләр.</a:t>
            </a:r>
            <a:endParaRPr lang="ru-RU" b="1" dirty="0" smtClean="0">
              <a:solidFill>
                <a:srgbClr val="002060"/>
              </a:solidFill>
              <a:latin typeface="Times New Roman" pitchFamily="18" charset="0"/>
              <a:cs typeface="Times New Roman" pitchFamily="18" charset="0"/>
            </a:endParaRPr>
          </a:p>
        </p:txBody>
      </p:sp>
      <p:pic>
        <p:nvPicPr>
          <p:cNvPr id="4" name="Picture 8" descr="E:\Профильное обучение\21M2.gif"/>
          <p:cNvPicPr>
            <a:picLocks noChangeAspect="1" noChangeArrowheads="1" noCrop="1"/>
          </p:cNvPicPr>
          <p:nvPr/>
        </p:nvPicPr>
        <p:blipFill>
          <a:blip r:embed="rId2" cstate="print"/>
          <a:srcRect/>
          <a:stretch>
            <a:fillRect/>
          </a:stretch>
        </p:blipFill>
        <p:spPr bwMode="auto">
          <a:xfrm>
            <a:off x="7287935" y="4071942"/>
            <a:ext cx="1856065" cy="1955659"/>
          </a:xfrm>
          <a:prstGeom prst="rect">
            <a:avLst/>
          </a:prstGeom>
          <a:noFill/>
        </p:spPr>
      </p:pic>
      <p:pic>
        <p:nvPicPr>
          <p:cNvPr id="5" name="Picture 15" descr="en00685_"/>
          <p:cNvPicPr>
            <a:picLocks noChangeAspect="1" noChangeArrowheads="1"/>
          </p:cNvPicPr>
          <p:nvPr/>
        </p:nvPicPr>
        <p:blipFill>
          <a:blip r:embed="rId3" cstate="print"/>
          <a:srcRect/>
          <a:stretch>
            <a:fillRect/>
          </a:stretch>
        </p:blipFill>
        <p:spPr bwMode="auto">
          <a:xfrm>
            <a:off x="4929190" y="4889500"/>
            <a:ext cx="2667000" cy="1968500"/>
          </a:xfrm>
          <a:prstGeom prst="rect">
            <a:avLst/>
          </a:prstGeom>
          <a:noFill/>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9218" name="Rectangle 4"/>
          <p:cNvSpPr>
            <a:spLocks noChangeArrowheads="1"/>
          </p:cNvSpPr>
          <p:nvPr/>
        </p:nvSpPr>
        <p:spPr bwMode="auto">
          <a:xfrm>
            <a:off x="900113" y="3389313"/>
            <a:ext cx="7915275" cy="461962"/>
          </a:xfrm>
          <a:prstGeom prst="rect">
            <a:avLst/>
          </a:prstGeom>
          <a:noFill/>
          <a:ln w="9525">
            <a:noFill/>
            <a:miter lim="800000"/>
            <a:headEnd/>
            <a:tailEnd/>
          </a:ln>
        </p:spPr>
        <p:txBody>
          <a:bodyPr anchor="ctr">
            <a:spAutoFit/>
          </a:bodyPr>
          <a:lstStyle/>
          <a:p>
            <a:pPr indent="457200"/>
            <a:endParaRPr lang="ru-RU" sz="2400">
              <a:latin typeface="Times New Roman" pitchFamily="18" charset="0"/>
            </a:endParaRPr>
          </a:p>
        </p:txBody>
      </p:sp>
      <p:sp>
        <p:nvSpPr>
          <p:cNvPr id="9219" name="Rectangle 5"/>
          <p:cNvSpPr>
            <a:spLocks noChangeArrowheads="1"/>
          </p:cNvSpPr>
          <p:nvPr/>
        </p:nvSpPr>
        <p:spPr bwMode="auto">
          <a:xfrm>
            <a:off x="1173163" y="457200"/>
            <a:ext cx="7772400" cy="1143000"/>
          </a:xfrm>
          <a:prstGeom prst="rect">
            <a:avLst/>
          </a:prstGeom>
          <a:noFill/>
          <a:ln w="9525">
            <a:noFill/>
            <a:miter lim="800000"/>
            <a:headEnd/>
            <a:tailEnd/>
          </a:ln>
        </p:spPr>
        <p:txBody>
          <a:bodyPr anchor="ctr"/>
          <a:lstStyle/>
          <a:p>
            <a:pPr algn="ctr"/>
            <a:endParaRPr lang="ru-RU" sz="2800" b="1">
              <a:solidFill>
                <a:schemeClr val="tx2"/>
              </a:solidFill>
              <a:latin typeface="Georgia" pitchFamily="18" charset="0"/>
            </a:endParaRPr>
          </a:p>
        </p:txBody>
      </p:sp>
      <p:sp>
        <p:nvSpPr>
          <p:cNvPr id="9220" name="Rectangle 6"/>
          <p:cNvSpPr>
            <a:spLocks noChangeArrowheads="1"/>
          </p:cNvSpPr>
          <p:nvPr/>
        </p:nvSpPr>
        <p:spPr bwMode="auto">
          <a:xfrm>
            <a:off x="642938" y="857250"/>
            <a:ext cx="4143375" cy="5740400"/>
          </a:xfrm>
          <a:prstGeom prst="rect">
            <a:avLst/>
          </a:prstGeom>
          <a:noFill/>
          <a:ln w="9525">
            <a:noFill/>
            <a:miter lim="800000"/>
            <a:headEnd/>
            <a:tailEnd/>
          </a:ln>
        </p:spPr>
        <p:txBody>
          <a:bodyPr/>
          <a:lstStyle/>
          <a:p>
            <a:pPr marL="342900" indent="-342900" algn="ctr">
              <a:lnSpc>
                <a:spcPct val="80000"/>
              </a:lnSpc>
              <a:spcBef>
                <a:spcPct val="20000"/>
              </a:spcBef>
              <a:buClr>
                <a:schemeClr val="folHlink"/>
              </a:buClr>
              <a:buSzPct val="60000"/>
              <a:buFont typeface="Wingdings" pitchFamily="2" charset="2"/>
              <a:buNone/>
            </a:pPr>
            <a:r>
              <a:rPr lang="ru-RU" sz="3200" b="1" dirty="0" err="1">
                <a:latin typeface="Times New Roman" pitchFamily="18" charset="0"/>
                <a:cs typeface="Times New Roman" pitchFamily="18" charset="0"/>
              </a:rPr>
              <a:t>Беренче</a:t>
            </a:r>
            <a:r>
              <a:rPr lang="ru-RU" sz="3200" b="1" dirty="0">
                <a:latin typeface="Times New Roman" pitchFamily="18" charset="0"/>
                <a:cs typeface="Times New Roman" pitchFamily="18" charset="0"/>
              </a:rPr>
              <a:t> </a:t>
            </a:r>
            <a:r>
              <a:rPr lang="ru-RU" sz="3200" b="1" dirty="0" err="1" smtClean="0">
                <a:latin typeface="Times New Roman" pitchFamily="18" charset="0"/>
                <a:cs typeface="Times New Roman" pitchFamily="18" charset="0"/>
              </a:rPr>
              <a:t>буын</a:t>
            </a:r>
            <a:r>
              <a:rPr lang="ru-RU" sz="3200" b="1" dirty="0">
                <a:latin typeface="Times New Roman" pitchFamily="18" charset="0"/>
                <a:cs typeface="Times New Roman" pitchFamily="18" charset="0"/>
              </a:rPr>
              <a:t> </a:t>
            </a:r>
            <a:r>
              <a:rPr lang="ru-RU" sz="3200" b="1" dirty="0" err="1" smtClean="0">
                <a:latin typeface="Times New Roman" pitchFamily="18" charset="0"/>
                <a:cs typeface="Times New Roman" pitchFamily="18" charset="0"/>
              </a:rPr>
              <a:t>стандартлары</a:t>
            </a:r>
            <a:r>
              <a:rPr lang="ru-RU" sz="3200" b="1" dirty="0" smtClean="0">
                <a:latin typeface="Times New Roman" pitchFamily="18" charset="0"/>
                <a:cs typeface="Times New Roman" pitchFamily="18" charset="0"/>
              </a:rPr>
              <a:t> </a:t>
            </a:r>
            <a:endParaRPr lang="ru-RU" sz="3200" b="1" dirty="0">
              <a:latin typeface="Times New Roman" pitchFamily="18" charset="0"/>
              <a:cs typeface="Times New Roman" pitchFamily="18" charset="0"/>
            </a:endParaRPr>
          </a:p>
          <a:p>
            <a:pPr marL="342900" indent="-342900">
              <a:lnSpc>
                <a:spcPct val="80000"/>
              </a:lnSpc>
              <a:spcBef>
                <a:spcPct val="20000"/>
              </a:spcBef>
              <a:buClr>
                <a:schemeClr val="folHlink"/>
              </a:buClr>
              <a:buSzPct val="60000"/>
              <a:buFont typeface="Wingdings" pitchFamily="2" charset="2"/>
              <a:buNone/>
            </a:pPr>
            <a:r>
              <a:rPr lang="ru-RU" dirty="0">
                <a:latin typeface="Georgia" pitchFamily="18" charset="0"/>
              </a:rPr>
              <a:t>      </a:t>
            </a:r>
          </a:p>
          <a:p>
            <a:pPr marL="457200" indent="-457200">
              <a:lnSpc>
                <a:spcPct val="80000"/>
              </a:lnSpc>
              <a:spcBef>
                <a:spcPct val="20000"/>
              </a:spcBef>
              <a:buClr>
                <a:schemeClr val="folHlink"/>
              </a:buClr>
              <a:buSzPct val="60000"/>
            </a:pPr>
            <a:r>
              <a:rPr lang="ru-RU" sz="2400" dirty="0" smtClean="0">
                <a:latin typeface="Times New Roman" pitchFamily="18" charset="0"/>
                <a:cs typeface="Times New Roman" pitchFamily="18" charset="0"/>
              </a:rPr>
              <a:t>1) </a:t>
            </a:r>
            <a:r>
              <a:rPr lang="ru-RU" sz="2400" dirty="0" err="1" smtClean="0">
                <a:latin typeface="Times New Roman" pitchFamily="18" charset="0"/>
                <a:cs typeface="Times New Roman" pitchFamily="18" charset="0"/>
              </a:rPr>
              <a:t>Бирелгән </a:t>
            </a:r>
            <a:r>
              <a:rPr lang="ru-RU" sz="2400" dirty="0" err="1">
                <a:latin typeface="Times New Roman" pitchFamily="18" charset="0"/>
                <a:cs typeface="Times New Roman" pitchFamily="18" charset="0"/>
              </a:rPr>
              <a:t>мәгъ</a:t>
            </a:r>
            <a:r>
              <a:rPr lang="tt-RU" sz="2400" dirty="0">
                <a:latin typeface="Times New Roman" pitchFamily="18" charset="0"/>
                <a:cs typeface="Times New Roman" pitchFamily="18" charset="0"/>
              </a:rPr>
              <a:t>лүматны , әзер кагыйдәләрне, алымнарны үзләштерү; </a:t>
            </a:r>
            <a:endParaRPr lang="tt-RU" sz="2400" dirty="0" smtClean="0">
              <a:latin typeface="Times New Roman" pitchFamily="18" charset="0"/>
              <a:cs typeface="Times New Roman" pitchFamily="18" charset="0"/>
            </a:endParaRPr>
          </a:p>
          <a:p>
            <a:pPr marL="457200" indent="-457200">
              <a:lnSpc>
                <a:spcPct val="80000"/>
              </a:lnSpc>
              <a:spcBef>
                <a:spcPct val="20000"/>
              </a:spcBef>
              <a:buClr>
                <a:schemeClr val="folHlink"/>
              </a:buClr>
              <a:buSzPct val="60000"/>
              <a:buAutoNum type="arabicParenR"/>
            </a:pPr>
            <a:endParaRPr lang="tt-RU" sz="2400" dirty="0">
              <a:latin typeface="Times New Roman" pitchFamily="18" charset="0"/>
              <a:cs typeface="Times New Roman" pitchFamily="18" charset="0"/>
            </a:endParaRPr>
          </a:p>
          <a:p>
            <a:pPr marL="342900" indent="-342900">
              <a:lnSpc>
                <a:spcPct val="80000"/>
              </a:lnSpc>
              <a:spcBef>
                <a:spcPct val="20000"/>
              </a:spcBef>
              <a:buClr>
                <a:schemeClr val="folHlink"/>
              </a:buClr>
              <a:buSzPct val="60000"/>
            </a:pPr>
            <a:r>
              <a:rPr lang="tt-RU" sz="2400" dirty="0">
                <a:latin typeface="Times New Roman" pitchFamily="18" charset="0"/>
                <a:cs typeface="Times New Roman" pitchFamily="18" charset="0"/>
              </a:rPr>
              <a:t>2) Класс-дәрес ситемасын ныгыту . Булган методик мөмкинлекләрне куллану</a:t>
            </a:r>
            <a:r>
              <a:rPr lang="tt-RU" sz="2400" dirty="0" smtClean="0">
                <a:latin typeface="Times New Roman" pitchFamily="18" charset="0"/>
                <a:cs typeface="Times New Roman" pitchFamily="18" charset="0"/>
              </a:rPr>
              <a:t>.</a:t>
            </a:r>
          </a:p>
          <a:p>
            <a:pPr marL="342900" indent="-342900">
              <a:lnSpc>
                <a:spcPct val="80000"/>
              </a:lnSpc>
              <a:spcBef>
                <a:spcPct val="20000"/>
              </a:spcBef>
              <a:buClr>
                <a:schemeClr val="folHlink"/>
              </a:buClr>
              <a:buSzPct val="60000"/>
            </a:pPr>
            <a:r>
              <a:rPr lang="tt-RU" sz="2400" dirty="0" smtClean="0">
                <a:latin typeface="Times New Roman" pitchFamily="18" charset="0"/>
                <a:cs typeface="Times New Roman" pitchFamily="18" charset="0"/>
              </a:rPr>
              <a:t> </a:t>
            </a:r>
            <a:endParaRPr lang="tt-RU" sz="2400" dirty="0">
              <a:latin typeface="Times New Roman" pitchFamily="18" charset="0"/>
              <a:cs typeface="Times New Roman" pitchFamily="18" charset="0"/>
            </a:endParaRPr>
          </a:p>
          <a:p>
            <a:pPr marL="342900" indent="-342900">
              <a:lnSpc>
                <a:spcPct val="80000"/>
              </a:lnSpc>
              <a:spcBef>
                <a:spcPct val="20000"/>
              </a:spcBef>
              <a:buClr>
                <a:schemeClr val="folHlink"/>
              </a:buClr>
              <a:buSzPct val="60000"/>
            </a:pPr>
            <a:r>
              <a:rPr lang="tt-RU" sz="2400" dirty="0">
                <a:latin typeface="Times New Roman" pitchFamily="18" charset="0"/>
                <a:cs typeface="Times New Roman" pitchFamily="18" charset="0"/>
              </a:rPr>
              <a:t>3) Укучыларга әзер белем </a:t>
            </a:r>
            <a:r>
              <a:rPr lang="tt-RU" sz="2400" dirty="0" smtClean="0">
                <a:latin typeface="Times New Roman" pitchFamily="18" charset="0"/>
                <a:cs typeface="Times New Roman" pitchFamily="18" charset="0"/>
              </a:rPr>
              <a:t>бирү.</a:t>
            </a:r>
            <a:endParaRPr lang="ru-RU" sz="2400" dirty="0">
              <a:latin typeface="Times New Roman" pitchFamily="18" charset="0"/>
              <a:cs typeface="Times New Roman" pitchFamily="18" charset="0"/>
            </a:endParaRPr>
          </a:p>
        </p:txBody>
      </p:sp>
      <p:sp>
        <p:nvSpPr>
          <p:cNvPr id="9221" name="Rectangle 7"/>
          <p:cNvSpPr>
            <a:spLocks noChangeArrowheads="1"/>
          </p:cNvSpPr>
          <p:nvPr/>
        </p:nvSpPr>
        <p:spPr bwMode="auto">
          <a:xfrm>
            <a:off x="5076825" y="857250"/>
            <a:ext cx="3810000" cy="5214938"/>
          </a:xfrm>
          <a:prstGeom prst="rect">
            <a:avLst/>
          </a:prstGeom>
          <a:noFill/>
          <a:ln w="9525">
            <a:noFill/>
            <a:miter lim="800000"/>
            <a:headEnd/>
            <a:tailEnd/>
          </a:ln>
        </p:spPr>
        <p:txBody>
          <a:bodyPr/>
          <a:lstStyle/>
          <a:p>
            <a:pPr marL="742950" lvl="1" indent="-285750">
              <a:lnSpc>
                <a:spcPct val="80000"/>
              </a:lnSpc>
              <a:spcBef>
                <a:spcPct val="20000"/>
              </a:spcBef>
              <a:buClr>
                <a:schemeClr val="hlink"/>
              </a:buClr>
              <a:buSzPct val="55000"/>
              <a:buFont typeface="Wingdings" pitchFamily="2" charset="2"/>
              <a:buNone/>
            </a:pPr>
            <a:r>
              <a:rPr lang="ru-RU" sz="1500" b="1">
                <a:latin typeface="Georgia" pitchFamily="18" charset="0"/>
              </a:rPr>
              <a:t>      </a:t>
            </a:r>
          </a:p>
          <a:p>
            <a:pPr marL="742950" lvl="1" indent="-285750">
              <a:lnSpc>
                <a:spcPct val="80000"/>
              </a:lnSpc>
              <a:spcBef>
                <a:spcPct val="20000"/>
              </a:spcBef>
              <a:buClr>
                <a:schemeClr val="hlink"/>
              </a:buClr>
              <a:buSzPct val="55000"/>
              <a:buFont typeface="Wingdings" pitchFamily="2" charset="2"/>
              <a:buNone/>
            </a:pPr>
            <a:r>
              <a:rPr lang="ru-RU" sz="1500" b="1">
                <a:latin typeface="Georgia" pitchFamily="18" charset="0"/>
              </a:rPr>
              <a:t>       </a:t>
            </a:r>
            <a:endParaRPr lang="ru-RU" b="1">
              <a:latin typeface="Georgia" pitchFamily="18" charset="0"/>
            </a:endParaRPr>
          </a:p>
        </p:txBody>
      </p:sp>
      <p:sp>
        <p:nvSpPr>
          <p:cNvPr id="9222" name="Прямоугольник 6"/>
          <p:cNvSpPr>
            <a:spLocks noChangeArrowheads="1"/>
          </p:cNvSpPr>
          <p:nvPr/>
        </p:nvSpPr>
        <p:spPr bwMode="auto">
          <a:xfrm>
            <a:off x="4929188" y="928688"/>
            <a:ext cx="3786187" cy="3884140"/>
          </a:xfrm>
          <a:prstGeom prst="rect">
            <a:avLst/>
          </a:prstGeom>
          <a:noFill/>
          <a:ln w="9525">
            <a:noFill/>
            <a:miter lim="800000"/>
            <a:headEnd/>
            <a:tailEnd/>
          </a:ln>
        </p:spPr>
        <p:txBody>
          <a:bodyPr>
            <a:spAutoFit/>
          </a:bodyPr>
          <a:lstStyle/>
          <a:p>
            <a:pPr marL="342900" indent="-342900" algn="ctr">
              <a:lnSpc>
                <a:spcPct val="80000"/>
              </a:lnSpc>
              <a:spcBef>
                <a:spcPct val="20000"/>
              </a:spcBef>
              <a:buClr>
                <a:schemeClr val="folHlink"/>
              </a:buClr>
              <a:buSzPct val="60000"/>
              <a:buFont typeface="Wingdings" pitchFamily="2" charset="2"/>
              <a:buNone/>
            </a:pPr>
            <a:r>
              <a:rPr lang="ru-RU" sz="3200" b="1" dirty="0" err="1">
                <a:latin typeface="Times New Roman" pitchFamily="18" charset="0"/>
                <a:cs typeface="Times New Roman" pitchFamily="18" charset="0"/>
              </a:rPr>
              <a:t>Икенче</a:t>
            </a:r>
            <a:r>
              <a:rPr lang="ru-RU" sz="3200" b="1" dirty="0">
                <a:latin typeface="Times New Roman" pitchFamily="18" charset="0"/>
                <a:cs typeface="Times New Roman" pitchFamily="18" charset="0"/>
              </a:rPr>
              <a:t> </a:t>
            </a:r>
            <a:r>
              <a:rPr lang="ru-RU" sz="3200" b="1" dirty="0" err="1">
                <a:latin typeface="Times New Roman" pitchFamily="18" charset="0"/>
                <a:cs typeface="Times New Roman" pitchFamily="18" charset="0"/>
              </a:rPr>
              <a:t>буын</a:t>
            </a:r>
            <a:r>
              <a:rPr lang="ru-RU" sz="3200" b="1" dirty="0">
                <a:latin typeface="Times New Roman" pitchFamily="18" charset="0"/>
                <a:cs typeface="Times New Roman" pitchFamily="18" charset="0"/>
              </a:rPr>
              <a:t> </a:t>
            </a:r>
            <a:r>
              <a:rPr lang="ru-RU" sz="3200" b="1" dirty="0" err="1">
                <a:latin typeface="Times New Roman" pitchFamily="18" charset="0"/>
                <a:cs typeface="Times New Roman" pitchFamily="18" charset="0"/>
              </a:rPr>
              <a:t>стандартлары</a:t>
            </a:r>
            <a:endParaRPr lang="ru-RU" sz="3200" b="1" dirty="0">
              <a:latin typeface="Times New Roman" pitchFamily="18" charset="0"/>
              <a:cs typeface="Times New Roman" pitchFamily="18" charset="0"/>
            </a:endParaRPr>
          </a:p>
          <a:p>
            <a:pPr marL="342900" indent="-342900">
              <a:lnSpc>
                <a:spcPct val="80000"/>
              </a:lnSpc>
              <a:spcBef>
                <a:spcPct val="20000"/>
              </a:spcBef>
              <a:buClr>
                <a:schemeClr val="folHlink"/>
              </a:buClr>
              <a:buSzPct val="60000"/>
              <a:buFont typeface="Wingdings" pitchFamily="2" charset="2"/>
              <a:buNone/>
            </a:pPr>
            <a:endParaRPr lang="ru-RU" sz="2800" dirty="0">
              <a:latin typeface="Times New Roman" pitchFamily="18" charset="0"/>
              <a:cs typeface="Times New Roman" pitchFamily="18" charset="0"/>
            </a:endParaRPr>
          </a:p>
          <a:p>
            <a:pPr marL="342900" indent="-342900">
              <a:lnSpc>
                <a:spcPct val="80000"/>
              </a:lnSpc>
              <a:spcBef>
                <a:spcPct val="20000"/>
              </a:spcBef>
              <a:buClr>
                <a:schemeClr val="folHlink"/>
              </a:buClr>
              <a:buSzPct val="60000"/>
              <a:buFont typeface="Wingdings" pitchFamily="2" charset="2"/>
              <a:buNone/>
            </a:pPr>
            <a:endParaRPr lang="ru-RU" sz="2800" dirty="0">
              <a:latin typeface="Times New Roman" pitchFamily="18" charset="0"/>
              <a:cs typeface="Times New Roman" pitchFamily="18" charset="0"/>
            </a:endParaRPr>
          </a:p>
          <a:p>
            <a:pPr marL="342900" indent="-342900">
              <a:lnSpc>
                <a:spcPct val="80000"/>
              </a:lnSpc>
              <a:spcBef>
                <a:spcPct val="20000"/>
              </a:spcBef>
              <a:buClr>
                <a:schemeClr val="folHlink"/>
              </a:buClr>
              <a:buSzPct val="60000"/>
              <a:buFont typeface="Wingdings" pitchFamily="2" charset="2"/>
              <a:buNone/>
            </a:pPr>
            <a:r>
              <a:rPr lang="ru-RU" sz="2800" dirty="0" smtClean="0">
                <a:latin typeface="Times New Roman" pitchFamily="18" charset="0"/>
                <a:cs typeface="Times New Roman" pitchFamily="18" charset="0"/>
              </a:rPr>
              <a:t>	</a:t>
            </a:r>
          </a:p>
          <a:p>
            <a:pPr marL="342900" indent="-342900">
              <a:lnSpc>
                <a:spcPct val="80000"/>
              </a:lnSpc>
              <a:spcBef>
                <a:spcPct val="20000"/>
              </a:spcBef>
              <a:buClr>
                <a:schemeClr val="folHlink"/>
              </a:buClr>
              <a:buSzPct val="60000"/>
              <a:buFont typeface="Wingdings" pitchFamily="2" charset="2"/>
              <a:buNone/>
            </a:pPr>
            <a:r>
              <a:rPr lang="ru-RU" sz="2800" dirty="0" smtClean="0">
                <a:latin typeface="Times New Roman" pitchFamily="18" charset="0"/>
                <a:cs typeface="Times New Roman" pitchFamily="18" charset="0"/>
              </a:rPr>
              <a:t>	-</a:t>
            </a:r>
            <a:r>
              <a:rPr lang="ru-RU" sz="3200" dirty="0" err="1">
                <a:latin typeface="Times New Roman" pitchFamily="18" charset="0"/>
                <a:cs typeface="Times New Roman" pitchFamily="18" charset="0"/>
              </a:rPr>
              <a:t>Заманча</a:t>
            </a:r>
            <a:r>
              <a:rPr lang="ru-RU" sz="3200" dirty="0">
                <a:latin typeface="Times New Roman" pitchFamily="18" charset="0"/>
                <a:cs typeface="Times New Roman" pitchFamily="18" charset="0"/>
              </a:rPr>
              <a:t> </a:t>
            </a:r>
            <a:r>
              <a:rPr lang="ru-RU" sz="3200" dirty="0" err="1">
                <a:latin typeface="Times New Roman" pitchFamily="18" charset="0"/>
                <a:cs typeface="Times New Roman" pitchFamily="18" charset="0"/>
              </a:rPr>
              <a:t>белем</a:t>
            </a:r>
            <a:r>
              <a:rPr lang="ru-RU" sz="3200" dirty="0">
                <a:latin typeface="Times New Roman" pitchFamily="18" charset="0"/>
                <a:cs typeface="Times New Roman" pitchFamily="18" charset="0"/>
              </a:rPr>
              <a:t> </a:t>
            </a:r>
            <a:r>
              <a:rPr lang="ru-RU" sz="3200" dirty="0" err="1">
                <a:latin typeface="Times New Roman" pitchFamily="18" charset="0"/>
                <a:cs typeface="Times New Roman" pitchFamily="18" charset="0"/>
              </a:rPr>
              <a:t>сыйфаты</a:t>
            </a:r>
            <a:r>
              <a:rPr lang="ru-RU" sz="3200" dirty="0">
                <a:latin typeface="Times New Roman" pitchFamily="18" charset="0"/>
                <a:cs typeface="Times New Roman" pitchFamily="18" charset="0"/>
              </a:rPr>
              <a:t> </a:t>
            </a:r>
            <a:r>
              <a:rPr lang="ru-RU" sz="3200" dirty="0" err="1">
                <a:latin typeface="Times New Roman" pitchFamily="18" charset="0"/>
                <a:cs typeface="Times New Roman" pitchFamily="18" charset="0"/>
              </a:rPr>
              <a:t>белән тәэмин </a:t>
            </a:r>
            <a:r>
              <a:rPr lang="ru-RU" sz="3200" dirty="0" err="1" smtClean="0">
                <a:latin typeface="Times New Roman" pitchFamily="18" charset="0"/>
                <a:cs typeface="Times New Roman" pitchFamily="18" charset="0"/>
              </a:rPr>
              <a:t>итү.</a:t>
            </a:r>
            <a:endParaRPr lang="ru-RU" sz="3200" dirty="0">
              <a:latin typeface="Times New Roman" pitchFamily="18" charset="0"/>
              <a:cs typeface="Times New Roman" pitchFamily="18" charset="0"/>
            </a:endParaRPr>
          </a:p>
          <a:p>
            <a:pPr marL="342900" indent="-342900">
              <a:lnSpc>
                <a:spcPct val="80000"/>
              </a:lnSpc>
              <a:spcBef>
                <a:spcPct val="20000"/>
              </a:spcBef>
              <a:buClr>
                <a:schemeClr val="folHlink"/>
              </a:buClr>
              <a:buSzPct val="60000"/>
              <a:buFont typeface="Wingdings" pitchFamily="2" charset="2"/>
              <a:buNone/>
            </a:pPr>
            <a:r>
              <a:rPr lang="ru-RU" sz="2800" dirty="0">
                <a:latin typeface="Times New Roman" pitchFamily="18" charset="0"/>
                <a:cs typeface="Times New Roman" pitchFamily="18" charset="0"/>
              </a:rPr>
              <a:t>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endParaRPr lang="ru-RU"/>
          </a:p>
        </p:txBody>
      </p:sp>
      <p:pic>
        <p:nvPicPr>
          <p:cNvPr id="1026" name="Picture 2" descr="E:\956645469.jpg"/>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23" name="Rectangle 27"/>
          <p:cNvSpPr>
            <a:spLocks noGrp="1" noChangeArrowheads="1"/>
          </p:cNvSpPr>
          <p:nvPr>
            <p:ph type="ctrTitle"/>
          </p:nvPr>
        </p:nvSpPr>
        <p:spPr>
          <a:xfrm>
            <a:off x="685800" y="1071546"/>
            <a:ext cx="7772400" cy="3357586"/>
          </a:xfrm>
        </p:spPr>
        <p:txBody>
          <a:bodyPr>
            <a:noAutofit/>
          </a:bodyPr>
          <a:lstStyle/>
          <a:p>
            <a:pPr algn="ctr"/>
            <a:r>
              <a:rPr lang="ru-RU" sz="6000" b="1" dirty="0" smtClean="0">
                <a:ln w="1905"/>
                <a:solidFill>
                  <a:schemeClr val="tx1"/>
                </a:solidFill>
                <a:effectLst>
                  <a:innerShdw blurRad="69850" dist="43180" dir="5400000">
                    <a:srgbClr val="000000">
                      <a:alpha val="65000"/>
                    </a:srgbClr>
                  </a:innerShdw>
                </a:effectLst>
                <a:latin typeface="Times New Roman" pitchFamily="18" charset="0"/>
                <a:cs typeface="Times New Roman" pitchFamily="18" charset="0"/>
              </a:rPr>
              <a:t>ЭШЧӘНЛЕКЛЕ </a:t>
            </a:r>
            <a:br>
              <a:rPr lang="ru-RU" sz="6000" b="1" dirty="0" smtClean="0">
                <a:ln w="1905"/>
                <a:solidFill>
                  <a:schemeClr val="tx1"/>
                </a:solidFill>
                <a:effectLst>
                  <a:innerShdw blurRad="69850" dist="43180" dir="5400000">
                    <a:srgbClr val="000000">
                      <a:alpha val="65000"/>
                    </a:srgbClr>
                  </a:innerShdw>
                </a:effectLst>
                <a:latin typeface="Times New Roman" pitchFamily="18" charset="0"/>
                <a:cs typeface="Times New Roman" pitchFamily="18" charset="0"/>
              </a:rPr>
            </a:br>
            <a:r>
              <a:rPr lang="ru-RU" sz="6000" b="1" dirty="0" err="1" smtClean="0">
                <a:ln w="1905"/>
                <a:solidFill>
                  <a:schemeClr val="tx1"/>
                </a:solidFill>
                <a:effectLst>
                  <a:innerShdw blurRad="69850" dist="43180" dir="5400000">
                    <a:srgbClr val="000000">
                      <a:alpha val="65000"/>
                    </a:srgbClr>
                  </a:innerShdw>
                </a:effectLst>
                <a:latin typeface="Times New Roman" pitchFamily="18" charset="0"/>
                <a:cs typeface="Times New Roman" pitchFamily="18" charset="0"/>
              </a:rPr>
              <a:t>укыту</a:t>
            </a:r>
            <a:r>
              <a:rPr lang="ru-RU" sz="6000" b="1" dirty="0" smtClean="0">
                <a:ln w="1905"/>
                <a:solidFill>
                  <a:schemeClr val="tx1"/>
                </a:solidFill>
                <a:effectLst>
                  <a:innerShdw blurRad="69850" dist="43180" dir="5400000">
                    <a:srgbClr val="000000">
                      <a:alpha val="65000"/>
                    </a:srgbClr>
                  </a:innerShdw>
                </a:effectLst>
                <a:latin typeface="Times New Roman" pitchFamily="18" charset="0"/>
                <a:cs typeface="Times New Roman" pitchFamily="18" charset="0"/>
              </a:rPr>
              <a:t> </a:t>
            </a:r>
            <a:r>
              <a:rPr lang="ru-RU" sz="6000" b="1" dirty="0" err="1" smtClean="0">
                <a:ln w="1905"/>
                <a:solidFill>
                  <a:schemeClr val="tx1"/>
                </a:solidFill>
                <a:effectLst>
                  <a:innerShdw blurRad="69850" dist="43180" dir="5400000">
                    <a:srgbClr val="000000">
                      <a:alpha val="65000"/>
                    </a:srgbClr>
                  </a:innerShdw>
                </a:effectLst>
                <a:latin typeface="Times New Roman" pitchFamily="18" charset="0"/>
                <a:cs typeface="Times New Roman" pitchFamily="18" charset="0"/>
              </a:rPr>
              <a:t>ысулын</a:t>
            </a:r>
            <a:r>
              <a:rPr lang="ru-RU" sz="6000" b="1" dirty="0" smtClean="0">
                <a:ln w="1905"/>
                <a:solidFill>
                  <a:schemeClr val="tx1"/>
                </a:solidFill>
                <a:effectLst>
                  <a:innerShdw blurRad="69850" dist="43180" dir="5400000">
                    <a:srgbClr val="000000">
                      <a:alpha val="65000"/>
                    </a:srgbClr>
                  </a:innerShdw>
                </a:effectLst>
                <a:latin typeface="Times New Roman" pitchFamily="18" charset="0"/>
                <a:cs typeface="Times New Roman" pitchFamily="18" charset="0"/>
              </a:rPr>
              <a:t> </a:t>
            </a:r>
            <a:br>
              <a:rPr lang="ru-RU" sz="6000" b="1" dirty="0" smtClean="0">
                <a:ln w="1905"/>
                <a:solidFill>
                  <a:schemeClr val="tx1"/>
                </a:solidFill>
                <a:effectLst>
                  <a:innerShdw blurRad="69850" dist="43180" dir="5400000">
                    <a:srgbClr val="000000">
                      <a:alpha val="65000"/>
                    </a:srgbClr>
                  </a:innerShdw>
                </a:effectLst>
                <a:latin typeface="Times New Roman" pitchFamily="18" charset="0"/>
                <a:cs typeface="Times New Roman" pitchFamily="18" charset="0"/>
              </a:rPr>
            </a:br>
            <a:r>
              <a:rPr lang="ru-RU" sz="6000" b="1" dirty="0" smtClean="0">
                <a:ln w="1905"/>
                <a:solidFill>
                  <a:schemeClr val="tx1"/>
                </a:solidFill>
                <a:effectLst>
                  <a:innerShdw blurRad="69850" dist="43180" dir="5400000">
                    <a:srgbClr val="000000">
                      <a:alpha val="65000"/>
                    </a:srgbClr>
                  </a:innerShdw>
                </a:effectLst>
                <a:latin typeface="Times New Roman" pitchFamily="18" charset="0"/>
                <a:cs typeface="Times New Roman" pitchFamily="18" charset="0"/>
              </a:rPr>
              <a:t>татар теле </a:t>
            </a:r>
            <a:r>
              <a:rPr lang="tt-RU" sz="6000" b="1" dirty="0" smtClean="0">
                <a:ln w="1905"/>
                <a:solidFill>
                  <a:schemeClr val="tx1"/>
                </a:solidFill>
                <a:effectLst>
                  <a:innerShdw blurRad="69850" dist="43180" dir="5400000">
                    <a:srgbClr val="000000">
                      <a:alpha val="65000"/>
                    </a:srgbClr>
                  </a:innerShdw>
                </a:effectLst>
                <a:latin typeface="Times New Roman" pitchFamily="18" charset="0"/>
                <a:cs typeface="Times New Roman" pitchFamily="18" charset="0"/>
              </a:rPr>
              <a:t>дәресләрендә куллану.</a:t>
            </a:r>
            <a:endParaRPr lang="ru-RU" sz="6000" b="1" dirty="0">
              <a:ln w="1905"/>
              <a:solidFill>
                <a:schemeClr val="tx1"/>
              </a:solidFill>
              <a:effectLst>
                <a:innerShdw blurRad="69850" dist="43180" dir="5400000">
                  <a:srgbClr val="000000">
                    <a:alpha val="65000"/>
                  </a:srgbClr>
                </a:innerShdw>
              </a:effectLst>
              <a:latin typeface="Times New Roman" pitchFamily="18" charset="0"/>
              <a:cs typeface="Times New Roman" pitchFamily="18" charset="0"/>
            </a:endParaRPr>
          </a:p>
        </p:txBody>
      </p:sp>
      <p:sp>
        <p:nvSpPr>
          <p:cNvPr id="4124" name="Rectangle 28"/>
          <p:cNvSpPr>
            <a:spLocks noGrp="1" noChangeArrowheads="1"/>
          </p:cNvSpPr>
          <p:nvPr>
            <p:ph type="subTitle" idx="1"/>
          </p:nvPr>
        </p:nvSpPr>
        <p:spPr>
          <a:xfrm>
            <a:off x="2971800" y="5638800"/>
            <a:ext cx="3505200" cy="914400"/>
          </a:xfrm>
        </p:spPr>
        <p:txBody>
          <a:bodyPr/>
          <a:lstStyle/>
          <a:p>
            <a:pPr algn="ctr">
              <a:lnSpc>
                <a:spcPct val="90000"/>
              </a:lnSpc>
            </a:pPr>
            <a:r>
              <a:rPr lang="ru-RU" sz="2800" b="1" dirty="0" smtClean="0">
                <a:solidFill>
                  <a:srgbClr val="FF0066"/>
                </a:solidFill>
              </a:rPr>
              <a:t> 2016 </a:t>
            </a:r>
            <a:r>
              <a:rPr lang="ru-RU" sz="2800" b="1" dirty="0" err="1" smtClean="0">
                <a:solidFill>
                  <a:srgbClr val="FF0066"/>
                </a:solidFill>
              </a:rPr>
              <a:t>нчы</a:t>
            </a:r>
            <a:r>
              <a:rPr lang="ru-RU" sz="2800" b="1" dirty="0" smtClean="0">
                <a:solidFill>
                  <a:srgbClr val="FF0066"/>
                </a:solidFill>
              </a:rPr>
              <a:t> ел</a:t>
            </a:r>
            <a:endParaRPr lang="ru-RU" sz="2800" b="1" dirty="0">
              <a:solidFill>
                <a:srgbClr val="FF0066"/>
              </a:solidFill>
            </a:endParaRPr>
          </a:p>
        </p:txBody>
      </p:sp>
      <p:grpSp>
        <p:nvGrpSpPr>
          <p:cNvPr id="2" name="Group 14"/>
          <p:cNvGrpSpPr>
            <a:grpSpLocks/>
          </p:cNvGrpSpPr>
          <p:nvPr/>
        </p:nvGrpSpPr>
        <p:grpSpPr bwMode="auto">
          <a:xfrm flipV="1">
            <a:off x="7143768" y="357166"/>
            <a:ext cx="1809750" cy="1384300"/>
            <a:chOff x="2263" y="3323"/>
            <a:chExt cx="1140" cy="872"/>
          </a:xfrm>
        </p:grpSpPr>
        <p:sp>
          <p:nvSpPr>
            <p:cNvPr id="5" name="Freeform 8"/>
            <p:cNvSpPr>
              <a:spLocks/>
            </p:cNvSpPr>
            <p:nvPr/>
          </p:nvSpPr>
          <p:spPr bwMode="auto">
            <a:xfrm>
              <a:off x="2735" y="4006"/>
              <a:ext cx="558" cy="189"/>
            </a:xfrm>
            <a:custGeom>
              <a:avLst/>
              <a:gdLst/>
              <a:ahLst/>
              <a:cxnLst>
                <a:cxn ang="0">
                  <a:pos x="30" y="30"/>
                </a:cxn>
                <a:cxn ang="0">
                  <a:pos x="90" y="64"/>
                </a:cxn>
                <a:cxn ang="0">
                  <a:pos x="150" y="100"/>
                </a:cxn>
                <a:cxn ang="0">
                  <a:pos x="209" y="135"/>
                </a:cxn>
                <a:cxn ang="0">
                  <a:pos x="266" y="169"/>
                </a:cxn>
                <a:cxn ang="0">
                  <a:pos x="324" y="203"/>
                </a:cxn>
                <a:cxn ang="0">
                  <a:pos x="381" y="234"/>
                </a:cxn>
                <a:cxn ang="0">
                  <a:pos x="439" y="264"/>
                </a:cxn>
                <a:cxn ang="0">
                  <a:pos x="497" y="291"/>
                </a:cxn>
                <a:cxn ang="0">
                  <a:pos x="554" y="316"/>
                </a:cxn>
                <a:cxn ang="0">
                  <a:pos x="611" y="336"/>
                </a:cxn>
                <a:cxn ang="0">
                  <a:pos x="669" y="354"/>
                </a:cxn>
                <a:cxn ang="0">
                  <a:pos x="727" y="366"/>
                </a:cxn>
                <a:cxn ang="0">
                  <a:pos x="786" y="374"/>
                </a:cxn>
                <a:cxn ang="0">
                  <a:pos x="844" y="378"/>
                </a:cxn>
                <a:cxn ang="0">
                  <a:pos x="904" y="376"/>
                </a:cxn>
                <a:cxn ang="0">
                  <a:pos x="980" y="363"/>
                </a:cxn>
                <a:cxn ang="0">
                  <a:pos x="1050" y="329"/>
                </a:cxn>
                <a:cxn ang="0">
                  <a:pos x="1093" y="283"/>
                </a:cxn>
                <a:cxn ang="0">
                  <a:pos x="1114" y="229"/>
                </a:cxn>
                <a:cxn ang="0">
                  <a:pos x="1114" y="172"/>
                </a:cxn>
                <a:cxn ang="0">
                  <a:pos x="1098" y="116"/>
                </a:cxn>
                <a:cxn ang="0">
                  <a:pos x="1069" y="69"/>
                </a:cxn>
                <a:cxn ang="0">
                  <a:pos x="1030" y="34"/>
                </a:cxn>
                <a:cxn ang="0">
                  <a:pos x="987" y="18"/>
                </a:cxn>
                <a:cxn ang="0">
                  <a:pos x="942" y="9"/>
                </a:cxn>
                <a:cxn ang="0">
                  <a:pos x="894" y="4"/>
                </a:cxn>
                <a:cxn ang="0">
                  <a:pos x="847" y="6"/>
                </a:cxn>
                <a:cxn ang="0">
                  <a:pos x="803" y="10"/>
                </a:cxn>
                <a:cxn ang="0">
                  <a:pos x="767" y="19"/>
                </a:cxn>
                <a:cxn ang="0">
                  <a:pos x="743" y="33"/>
                </a:cxn>
                <a:cxn ang="0">
                  <a:pos x="734" y="52"/>
                </a:cxn>
                <a:cxn ang="0">
                  <a:pos x="738" y="64"/>
                </a:cxn>
                <a:cxn ang="0">
                  <a:pos x="756" y="57"/>
                </a:cxn>
                <a:cxn ang="0">
                  <a:pos x="784" y="42"/>
                </a:cxn>
                <a:cxn ang="0">
                  <a:pos x="825" y="29"/>
                </a:cxn>
                <a:cxn ang="0">
                  <a:pos x="863" y="24"/>
                </a:cxn>
                <a:cxn ang="0">
                  <a:pos x="898" y="24"/>
                </a:cxn>
                <a:cxn ang="0">
                  <a:pos x="940" y="26"/>
                </a:cxn>
                <a:cxn ang="0">
                  <a:pos x="984" y="34"/>
                </a:cxn>
                <a:cxn ang="0">
                  <a:pos x="1024" y="49"/>
                </a:cxn>
                <a:cxn ang="0">
                  <a:pos x="1057" y="72"/>
                </a:cxn>
                <a:cxn ang="0">
                  <a:pos x="1080" y="108"/>
                </a:cxn>
                <a:cxn ang="0">
                  <a:pos x="1087" y="157"/>
                </a:cxn>
                <a:cxn ang="0">
                  <a:pos x="1075" y="218"/>
                </a:cxn>
                <a:cxn ang="0">
                  <a:pos x="1046" y="268"/>
                </a:cxn>
                <a:cxn ang="0">
                  <a:pos x="1002" y="308"/>
                </a:cxn>
                <a:cxn ang="0">
                  <a:pos x="947" y="335"/>
                </a:cxn>
                <a:cxn ang="0">
                  <a:pos x="883" y="350"/>
                </a:cxn>
                <a:cxn ang="0">
                  <a:pos x="814" y="355"/>
                </a:cxn>
                <a:cxn ang="0">
                  <a:pos x="742" y="349"/>
                </a:cxn>
                <a:cxn ang="0">
                  <a:pos x="669" y="332"/>
                </a:cxn>
                <a:cxn ang="0">
                  <a:pos x="592" y="304"/>
                </a:cxn>
                <a:cxn ang="0">
                  <a:pos x="510" y="268"/>
                </a:cxn>
                <a:cxn ang="0">
                  <a:pos x="431" y="230"/>
                </a:cxn>
                <a:cxn ang="0">
                  <a:pos x="353" y="189"/>
                </a:cxn>
                <a:cxn ang="0">
                  <a:pos x="277" y="146"/>
                </a:cxn>
                <a:cxn ang="0">
                  <a:pos x="201" y="104"/>
                </a:cxn>
                <a:cxn ang="0">
                  <a:pos x="126" y="61"/>
                </a:cxn>
                <a:cxn ang="0">
                  <a:pos x="51" y="19"/>
                </a:cxn>
                <a:cxn ang="0">
                  <a:pos x="0" y="12"/>
                </a:cxn>
              </a:cxnLst>
              <a:rect l="0" t="0" r="r" b="b"/>
              <a:pathLst>
                <a:path w="1116" h="378">
                  <a:moveTo>
                    <a:pt x="0" y="12"/>
                  </a:moveTo>
                  <a:lnTo>
                    <a:pt x="30" y="30"/>
                  </a:lnTo>
                  <a:lnTo>
                    <a:pt x="60" y="47"/>
                  </a:lnTo>
                  <a:lnTo>
                    <a:pt x="90" y="64"/>
                  </a:lnTo>
                  <a:lnTo>
                    <a:pt x="120" y="83"/>
                  </a:lnTo>
                  <a:lnTo>
                    <a:pt x="150" y="100"/>
                  </a:lnTo>
                  <a:lnTo>
                    <a:pt x="179" y="117"/>
                  </a:lnTo>
                  <a:lnTo>
                    <a:pt x="209" y="135"/>
                  </a:lnTo>
                  <a:lnTo>
                    <a:pt x="237" y="152"/>
                  </a:lnTo>
                  <a:lnTo>
                    <a:pt x="266" y="169"/>
                  </a:lnTo>
                  <a:lnTo>
                    <a:pt x="295" y="186"/>
                  </a:lnTo>
                  <a:lnTo>
                    <a:pt x="324" y="203"/>
                  </a:lnTo>
                  <a:lnTo>
                    <a:pt x="353" y="219"/>
                  </a:lnTo>
                  <a:lnTo>
                    <a:pt x="381" y="234"/>
                  </a:lnTo>
                  <a:lnTo>
                    <a:pt x="410" y="250"/>
                  </a:lnTo>
                  <a:lnTo>
                    <a:pt x="439" y="264"/>
                  </a:lnTo>
                  <a:lnTo>
                    <a:pt x="468" y="278"/>
                  </a:lnTo>
                  <a:lnTo>
                    <a:pt x="497" y="291"/>
                  </a:lnTo>
                  <a:lnTo>
                    <a:pt x="525" y="304"/>
                  </a:lnTo>
                  <a:lnTo>
                    <a:pt x="554" y="316"/>
                  </a:lnTo>
                  <a:lnTo>
                    <a:pt x="582" y="326"/>
                  </a:lnTo>
                  <a:lnTo>
                    <a:pt x="611" y="336"/>
                  </a:lnTo>
                  <a:lnTo>
                    <a:pt x="639" y="346"/>
                  </a:lnTo>
                  <a:lnTo>
                    <a:pt x="669" y="354"/>
                  </a:lnTo>
                  <a:lnTo>
                    <a:pt x="698" y="361"/>
                  </a:lnTo>
                  <a:lnTo>
                    <a:pt x="727" y="366"/>
                  </a:lnTo>
                  <a:lnTo>
                    <a:pt x="756" y="371"/>
                  </a:lnTo>
                  <a:lnTo>
                    <a:pt x="786" y="374"/>
                  </a:lnTo>
                  <a:lnTo>
                    <a:pt x="814" y="377"/>
                  </a:lnTo>
                  <a:lnTo>
                    <a:pt x="844" y="378"/>
                  </a:lnTo>
                  <a:lnTo>
                    <a:pt x="874" y="378"/>
                  </a:lnTo>
                  <a:lnTo>
                    <a:pt x="904" y="376"/>
                  </a:lnTo>
                  <a:lnTo>
                    <a:pt x="934" y="372"/>
                  </a:lnTo>
                  <a:lnTo>
                    <a:pt x="980" y="363"/>
                  </a:lnTo>
                  <a:lnTo>
                    <a:pt x="1018" y="348"/>
                  </a:lnTo>
                  <a:lnTo>
                    <a:pt x="1050" y="329"/>
                  </a:lnTo>
                  <a:lnTo>
                    <a:pt x="1075" y="309"/>
                  </a:lnTo>
                  <a:lnTo>
                    <a:pt x="1093" y="283"/>
                  </a:lnTo>
                  <a:lnTo>
                    <a:pt x="1106" y="257"/>
                  </a:lnTo>
                  <a:lnTo>
                    <a:pt x="1114" y="229"/>
                  </a:lnTo>
                  <a:lnTo>
                    <a:pt x="1116" y="200"/>
                  </a:lnTo>
                  <a:lnTo>
                    <a:pt x="1114" y="172"/>
                  </a:lnTo>
                  <a:lnTo>
                    <a:pt x="1108" y="143"/>
                  </a:lnTo>
                  <a:lnTo>
                    <a:pt x="1098" y="116"/>
                  </a:lnTo>
                  <a:lnTo>
                    <a:pt x="1085" y="91"/>
                  </a:lnTo>
                  <a:lnTo>
                    <a:pt x="1069" y="69"/>
                  </a:lnTo>
                  <a:lnTo>
                    <a:pt x="1050" y="49"/>
                  </a:lnTo>
                  <a:lnTo>
                    <a:pt x="1030" y="34"/>
                  </a:lnTo>
                  <a:lnTo>
                    <a:pt x="1008" y="24"/>
                  </a:lnTo>
                  <a:lnTo>
                    <a:pt x="987" y="18"/>
                  </a:lnTo>
                  <a:lnTo>
                    <a:pt x="965" y="12"/>
                  </a:lnTo>
                  <a:lnTo>
                    <a:pt x="942" y="9"/>
                  </a:lnTo>
                  <a:lnTo>
                    <a:pt x="918" y="6"/>
                  </a:lnTo>
                  <a:lnTo>
                    <a:pt x="894" y="4"/>
                  </a:lnTo>
                  <a:lnTo>
                    <a:pt x="870" y="4"/>
                  </a:lnTo>
                  <a:lnTo>
                    <a:pt x="847" y="6"/>
                  </a:lnTo>
                  <a:lnTo>
                    <a:pt x="825" y="7"/>
                  </a:lnTo>
                  <a:lnTo>
                    <a:pt x="803" y="10"/>
                  </a:lnTo>
                  <a:lnTo>
                    <a:pt x="784" y="15"/>
                  </a:lnTo>
                  <a:lnTo>
                    <a:pt x="767" y="19"/>
                  </a:lnTo>
                  <a:lnTo>
                    <a:pt x="753" y="26"/>
                  </a:lnTo>
                  <a:lnTo>
                    <a:pt x="743" y="33"/>
                  </a:lnTo>
                  <a:lnTo>
                    <a:pt x="736" y="42"/>
                  </a:lnTo>
                  <a:lnTo>
                    <a:pt x="734" y="52"/>
                  </a:lnTo>
                  <a:lnTo>
                    <a:pt x="735" y="62"/>
                  </a:lnTo>
                  <a:lnTo>
                    <a:pt x="738" y="64"/>
                  </a:lnTo>
                  <a:lnTo>
                    <a:pt x="745" y="62"/>
                  </a:lnTo>
                  <a:lnTo>
                    <a:pt x="756" y="57"/>
                  </a:lnTo>
                  <a:lnTo>
                    <a:pt x="768" y="50"/>
                  </a:lnTo>
                  <a:lnTo>
                    <a:pt x="784" y="42"/>
                  </a:lnTo>
                  <a:lnTo>
                    <a:pt x="804" y="34"/>
                  </a:lnTo>
                  <a:lnTo>
                    <a:pt x="825" y="29"/>
                  </a:lnTo>
                  <a:lnTo>
                    <a:pt x="849" y="25"/>
                  </a:lnTo>
                  <a:lnTo>
                    <a:pt x="863" y="24"/>
                  </a:lnTo>
                  <a:lnTo>
                    <a:pt x="880" y="24"/>
                  </a:lnTo>
                  <a:lnTo>
                    <a:pt x="898" y="24"/>
                  </a:lnTo>
                  <a:lnTo>
                    <a:pt x="919" y="25"/>
                  </a:lnTo>
                  <a:lnTo>
                    <a:pt x="940" y="26"/>
                  </a:lnTo>
                  <a:lnTo>
                    <a:pt x="962" y="30"/>
                  </a:lnTo>
                  <a:lnTo>
                    <a:pt x="984" y="34"/>
                  </a:lnTo>
                  <a:lnTo>
                    <a:pt x="1004" y="40"/>
                  </a:lnTo>
                  <a:lnTo>
                    <a:pt x="1024" y="49"/>
                  </a:lnTo>
                  <a:lnTo>
                    <a:pt x="1042" y="60"/>
                  </a:lnTo>
                  <a:lnTo>
                    <a:pt x="1057" y="72"/>
                  </a:lnTo>
                  <a:lnTo>
                    <a:pt x="1071" y="89"/>
                  </a:lnTo>
                  <a:lnTo>
                    <a:pt x="1080" y="108"/>
                  </a:lnTo>
                  <a:lnTo>
                    <a:pt x="1086" y="130"/>
                  </a:lnTo>
                  <a:lnTo>
                    <a:pt x="1087" y="157"/>
                  </a:lnTo>
                  <a:lnTo>
                    <a:pt x="1084" y="186"/>
                  </a:lnTo>
                  <a:lnTo>
                    <a:pt x="1075" y="218"/>
                  </a:lnTo>
                  <a:lnTo>
                    <a:pt x="1062" y="244"/>
                  </a:lnTo>
                  <a:lnTo>
                    <a:pt x="1046" y="268"/>
                  </a:lnTo>
                  <a:lnTo>
                    <a:pt x="1025" y="290"/>
                  </a:lnTo>
                  <a:lnTo>
                    <a:pt x="1002" y="308"/>
                  </a:lnTo>
                  <a:lnTo>
                    <a:pt x="976" y="322"/>
                  </a:lnTo>
                  <a:lnTo>
                    <a:pt x="947" y="335"/>
                  </a:lnTo>
                  <a:lnTo>
                    <a:pt x="916" y="344"/>
                  </a:lnTo>
                  <a:lnTo>
                    <a:pt x="883" y="350"/>
                  </a:lnTo>
                  <a:lnTo>
                    <a:pt x="849" y="354"/>
                  </a:lnTo>
                  <a:lnTo>
                    <a:pt x="814" y="355"/>
                  </a:lnTo>
                  <a:lnTo>
                    <a:pt x="779" y="354"/>
                  </a:lnTo>
                  <a:lnTo>
                    <a:pt x="742" y="349"/>
                  </a:lnTo>
                  <a:lnTo>
                    <a:pt x="705" y="342"/>
                  </a:lnTo>
                  <a:lnTo>
                    <a:pt x="669" y="332"/>
                  </a:lnTo>
                  <a:lnTo>
                    <a:pt x="634" y="320"/>
                  </a:lnTo>
                  <a:lnTo>
                    <a:pt x="592" y="304"/>
                  </a:lnTo>
                  <a:lnTo>
                    <a:pt x="551" y="287"/>
                  </a:lnTo>
                  <a:lnTo>
                    <a:pt x="510" y="268"/>
                  </a:lnTo>
                  <a:lnTo>
                    <a:pt x="470" y="250"/>
                  </a:lnTo>
                  <a:lnTo>
                    <a:pt x="431" y="230"/>
                  </a:lnTo>
                  <a:lnTo>
                    <a:pt x="392" y="210"/>
                  </a:lnTo>
                  <a:lnTo>
                    <a:pt x="353" y="189"/>
                  </a:lnTo>
                  <a:lnTo>
                    <a:pt x="315" y="168"/>
                  </a:lnTo>
                  <a:lnTo>
                    <a:pt x="277" y="146"/>
                  </a:lnTo>
                  <a:lnTo>
                    <a:pt x="239" y="125"/>
                  </a:lnTo>
                  <a:lnTo>
                    <a:pt x="201" y="104"/>
                  </a:lnTo>
                  <a:lnTo>
                    <a:pt x="163" y="83"/>
                  </a:lnTo>
                  <a:lnTo>
                    <a:pt x="126" y="61"/>
                  </a:lnTo>
                  <a:lnTo>
                    <a:pt x="88" y="40"/>
                  </a:lnTo>
                  <a:lnTo>
                    <a:pt x="51" y="19"/>
                  </a:lnTo>
                  <a:lnTo>
                    <a:pt x="13" y="0"/>
                  </a:lnTo>
                  <a:lnTo>
                    <a:pt x="0" y="12"/>
                  </a:lnTo>
                  <a:close/>
                </a:path>
              </a:pathLst>
            </a:custGeom>
            <a:solidFill>
              <a:srgbClr val="9E4400"/>
            </a:solidFill>
            <a:ln w="9525">
              <a:solidFill>
                <a:srgbClr val="0000CC"/>
              </a:solidFill>
              <a:round/>
              <a:headEnd/>
              <a:tailEnd/>
            </a:ln>
          </p:spPr>
          <p:txBody>
            <a:bodyPr/>
            <a:lstStyle/>
            <a:p>
              <a:endParaRPr lang="ru-RU"/>
            </a:p>
          </p:txBody>
        </p:sp>
        <p:sp>
          <p:nvSpPr>
            <p:cNvPr id="6" name="Freeform 9"/>
            <p:cNvSpPr>
              <a:spLocks/>
            </p:cNvSpPr>
            <p:nvPr/>
          </p:nvSpPr>
          <p:spPr bwMode="auto">
            <a:xfrm>
              <a:off x="2263" y="3850"/>
              <a:ext cx="856" cy="272"/>
            </a:xfrm>
            <a:custGeom>
              <a:avLst/>
              <a:gdLst/>
              <a:ahLst/>
              <a:cxnLst>
                <a:cxn ang="0">
                  <a:pos x="897" y="301"/>
                </a:cxn>
                <a:cxn ang="0">
                  <a:pos x="823" y="267"/>
                </a:cxn>
                <a:cxn ang="0">
                  <a:pos x="746" y="237"/>
                </a:cxn>
                <a:cxn ang="0">
                  <a:pos x="668" y="211"/>
                </a:cxn>
                <a:cxn ang="0">
                  <a:pos x="589" y="192"/>
                </a:cxn>
                <a:cxn ang="0">
                  <a:pos x="511" y="178"/>
                </a:cxn>
                <a:cxn ang="0">
                  <a:pos x="435" y="170"/>
                </a:cxn>
                <a:cxn ang="0">
                  <a:pos x="363" y="167"/>
                </a:cxn>
                <a:cxn ang="0">
                  <a:pos x="295" y="173"/>
                </a:cxn>
                <a:cxn ang="0">
                  <a:pos x="231" y="186"/>
                </a:cxn>
                <a:cxn ang="0">
                  <a:pos x="176" y="207"/>
                </a:cxn>
                <a:cxn ang="0">
                  <a:pos x="108" y="253"/>
                </a:cxn>
                <a:cxn ang="0">
                  <a:pos x="62" y="318"/>
                </a:cxn>
                <a:cxn ang="0">
                  <a:pos x="46" y="392"/>
                </a:cxn>
                <a:cxn ang="0">
                  <a:pos x="82" y="444"/>
                </a:cxn>
                <a:cxn ang="0">
                  <a:pos x="165" y="487"/>
                </a:cxn>
                <a:cxn ang="0">
                  <a:pos x="287" y="512"/>
                </a:cxn>
                <a:cxn ang="0">
                  <a:pos x="439" y="512"/>
                </a:cxn>
                <a:cxn ang="0">
                  <a:pos x="612" y="481"/>
                </a:cxn>
                <a:cxn ang="0">
                  <a:pos x="705" y="450"/>
                </a:cxn>
                <a:cxn ang="0">
                  <a:pos x="799" y="408"/>
                </a:cxn>
                <a:cxn ang="0">
                  <a:pos x="896" y="359"/>
                </a:cxn>
                <a:cxn ang="0">
                  <a:pos x="995" y="303"/>
                </a:cxn>
                <a:cxn ang="0">
                  <a:pos x="1095" y="246"/>
                </a:cxn>
                <a:cxn ang="0">
                  <a:pos x="1198" y="188"/>
                </a:cxn>
                <a:cxn ang="0">
                  <a:pos x="1302" y="133"/>
                </a:cxn>
                <a:cxn ang="0">
                  <a:pos x="1408" y="83"/>
                </a:cxn>
                <a:cxn ang="0">
                  <a:pos x="1518" y="43"/>
                </a:cxn>
                <a:cxn ang="0">
                  <a:pos x="1628" y="13"/>
                </a:cxn>
                <a:cxn ang="0">
                  <a:pos x="1711" y="12"/>
                </a:cxn>
                <a:cxn ang="0">
                  <a:pos x="1675" y="16"/>
                </a:cxn>
                <a:cxn ang="0">
                  <a:pos x="1641" y="25"/>
                </a:cxn>
                <a:cxn ang="0">
                  <a:pos x="1584" y="43"/>
                </a:cxn>
                <a:cxn ang="0">
                  <a:pos x="1479" y="88"/>
                </a:cxn>
                <a:cxn ang="0">
                  <a:pos x="1371" y="144"/>
                </a:cxn>
                <a:cxn ang="0">
                  <a:pos x="1264" y="207"/>
                </a:cxn>
                <a:cxn ang="0">
                  <a:pos x="1155" y="272"/>
                </a:cxn>
                <a:cxn ang="0">
                  <a:pos x="1043" y="338"/>
                </a:cxn>
                <a:cxn ang="0">
                  <a:pos x="929" y="401"/>
                </a:cxn>
                <a:cxn ang="0">
                  <a:pos x="812" y="457"/>
                </a:cxn>
                <a:cxn ang="0">
                  <a:pos x="691" y="500"/>
                </a:cxn>
                <a:cxn ang="0">
                  <a:pos x="565" y="532"/>
                </a:cxn>
                <a:cxn ang="0">
                  <a:pos x="436" y="545"/>
                </a:cxn>
                <a:cxn ang="0">
                  <a:pos x="323" y="541"/>
                </a:cxn>
                <a:cxn ang="0">
                  <a:pos x="223" y="525"/>
                </a:cxn>
                <a:cxn ang="0">
                  <a:pos x="133" y="497"/>
                </a:cxn>
                <a:cxn ang="0">
                  <a:pos x="61" y="457"/>
                </a:cxn>
                <a:cxn ang="0">
                  <a:pos x="14" y="406"/>
                </a:cxn>
                <a:cxn ang="0">
                  <a:pos x="0" y="344"/>
                </a:cxn>
                <a:cxn ang="0">
                  <a:pos x="23" y="277"/>
                </a:cxn>
                <a:cxn ang="0">
                  <a:pos x="86" y="216"/>
                </a:cxn>
                <a:cxn ang="0">
                  <a:pos x="189" y="169"/>
                </a:cxn>
                <a:cxn ang="0">
                  <a:pos x="333" y="146"/>
                </a:cxn>
                <a:cxn ang="0">
                  <a:pos x="519" y="156"/>
                </a:cxn>
                <a:cxn ang="0">
                  <a:pos x="604" y="173"/>
                </a:cxn>
                <a:cxn ang="0">
                  <a:pos x="687" y="196"/>
                </a:cxn>
                <a:cxn ang="0">
                  <a:pos x="769" y="226"/>
                </a:cxn>
                <a:cxn ang="0">
                  <a:pos x="850" y="261"/>
                </a:cxn>
                <a:cxn ang="0">
                  <a:pos x="930" y="300"/>
                </a:cxn>
              </a:cxnLst>
              <a:rect l="0" t="0" r="r" b="b"/>
              <a:pathLst>
                <a:path w="1711" h="545">
                  <a:moveTo>
                    <a:pt x="944" y="326"/>
                  </a:moveTo>
                  <a:lnTo>
                    <a:pt x="921" y="314"/>
                  </a:lnTo>
                  <a:lnTo>
                    <a:pt x="897" y="301"/>
                  </a:lnTo>
                  <a:lnTo>
                    <a:pt x="873" y="290"/>
                  </a:lnTo>
                  <a:lnTo>
                    <a:pt x="847" y="278"/>
                  </a:lnTo>
                  <a:lnTo>
                    <a:pt x="823" y="267"/>
                  </a:lnTo>
                  <a:lnTo>
                    <a:pt x="798" y="256"/>
                  </a:lnTo>
                  <a:lnTo>
                    <a:pt x="771" y="246"/>
                  </a:lnTo>
                  <a:lnTo>
                    <a:pt x="746" y="237"/>
                  </a:lnTo>
                  <a:lnTo>
                    <a:pt x="720" y="227"/>
                  </a:lnTo>
                  <a:lnTo>
                    <a:pt x="694" y="219"/>
                  </a:lnTo>
                  <a:lnTo>
                    <a:pt x="668" y="211"/>
                  </a:lnTo>
                  <a:lnTo>
                    <a:pt x="641" y="204"/>
                  </a:lnTo>
                  <a:lnTo>
                    <a:pt x="615" y="197"/>
                  </a:lnTo>
                  <a:lnTo>
                    <a:pt x="589" y="192"/>
                  </a:lnTo>
                  <a:lnTo>
                    <a:pt x="563" y="186"/>
                  </a:lnTo>
                  <a:lnTo>
                    <a:pt x="536" y="181"/>
                  </a:lnTo>
                  <a:lnTo>
                    <a:pt x="511" y="178"/>
                  </a:lnTo>
                  <a:lnTo>
                    <a:pt x="486" y="174"/>
                  </a:lnTo>
                  <a:lnTo>
                    <a:pt x="460" y="171"/>
                  </a:lnTo>
                  <a:lnTo>
                    <a:pt x="435" y="170"/>
                  </a:lnTo>
                  <a:lnTo>
                    <a:pt x="411" y="169"/>
                  </a:lnTo>
                  <a:lnTo>
                    <a:pt x="386" y="167"/>
                  </a:lnTo>
                  <a:lnTo>
                    <a:pt x="363" y="167"/>
                  </a:lnTo>
                  <a:lnTo>
                    <a:pt x="340" y="169"/>
                  </a:lnTo>
                  <a:lnTo>
                    <a:pt x="317" y="171"/>
                  </a:lnTo>
                  <a:lnTo>
                    <a:pt x="295" y="173"/>
                  </a:lnTo>
                  <a:lnTo>
                    <a:pt x="273" y="177"/>
                  </a:lnTo>
                  <a:lnTo>
                    <a:pt x="252" y="181"/>
                  </a:lnTo>
                  <a:lnTo>
                    <a:pt x="231" y="186"/>
                  </a:lnTo>
                  <a:lnTo>
                    <a:pt x="213" y="192"/>
                  </a:lnTo>
                  <a:lnTo>
                    <a:pt x="193" y="199"/>
                  </a:lnTo>
                  <a:lnTo>
                    <a:pt x="176" y="207"/>
                  </a:lnTo>
                  <a:lnTo>
                    <a:pt x="151" y="220"/>
                  </a:lnTo>
                  <a:lnTo>
                    <a:pt x="129" y="235"/>
                  </a:lnTo>
                  <a:lnTo>
                    <a:pt x="108" y="253"/>
                  </a:lnTo>
                  <a:lnTo>
                    <a:pt x="91" y="272"/>
                  </a:lnTo>
                  <a:lnTo>
                    <a:pt x="75" y="294"/>
                  </a:lnTo>
                  <a:lnTo>
                    <a:pt x="62" y="318"/>
                  </a:lnTo>
                  <a:lnTo>
                    <a:pt x="53" y="345"/>
                  </a:lnTo>
                  <a:lnTo>
                    <a:pt x="46" y="374"/>
                  </a:lnTo>
                  <a:lnTo>
                    <a:pt x="46" y="392"/>
                  </a:lnTo>
                  <a:lnTo>
                    <a:pt x="53" y="409"/>
                  </a:lnTo>
                  <a:lnTo>
                    <a:pt x="64" y="427"/>
                  </a:lnTo>
                  <a:lnTo>
                    <a:pt x="82" y="444"/>
                  </a:lnTo>
                  <a:lnTo>
                    <a:pt x="105" y="459"/>
                  </a:lnTo>
                  <a:lnTo>
                    <a:pt x="132" y="474"/>
                  </a:lnTo>
                  <a:lnTo>
                    <a:pt x="165" y="487"/>
                  </a:lnTo>
                  <a:lnTo>
                    <a:pt x="201" y="497"/>
                  </a:lnTo>
                  <a:lnTo>
                    <a:pt x="242" y="505"/>
                  </a:lnTo>
                  <a:lnTo>
                    <a:pt x="287" y="512"/>
                  </a:lnTo>
                  <a:lnTo>
                    <a:pt x="334" y="514"/>
                  </a:lnTo>
                  <a:lnTo>
                    <a:pt x="384" y="515"/>
                  </a:lnTo>
                  <a:lnTo>
                    <a:pt x="439" y="512"/>
                  </a:lnTo>
                  <a:lnTo>
                    <a:pt x="494" y="506"/>
                  </a:lnTo>
                  <a:lnTo>
                    <a:pt x="553" y="496"/>
                  </a:lnTo>
                  <a:lnTo>
                    <a:pt x="612" y="481"/>
                  </a:lnTo>
                  <a:lnTo>
                    <a:pt x="644" y="472"/>
                  </a:lnTo>
                  <a:lnTo>
                    <a:pt x="674" y="461"/>
                  </a:lnTo>
                  <a:lnTo>
                    <a:pt x="705" y="450"/>
                  </a:lnTo>
                  <a:lnTo>
                    <a:pt x="736" y="437"/>
                  </a:lnTo>
                  <a:lnTo>
                    <a:pt x="768" y="423"/>
                  </a:lnTo>
                  <a:lnTo>
                    <a:pt x="799" y="408"/>
                  </a:lnTo>
                  <a:lnTo>
                    <a:pt x="831" y="392"/>
                  </a:lnTo>
                  <a:lnTo>
                    <a:pt x="864" y="376"/>
                  </a:lnTo>
                  <a:lnTo>
                    <a:pt x="896" y="359"/>
                  </a:lnTo>
                  <a:lnTo>
                    <a:pt x="928" y="340"/>
                  </a:lnTo>
                  <a:lnTo>
                    <a:pt x="961" y="322"/>
                  </a:lnTo>
                  <a:lnTo>
                    <a:pt x="995" y="303"/>
                  </a:lnTo>
                  <a:lnTo>
                    <a:pt x="1027" y="284"/>
                  </a:lnTo>
                  <a:lnTo>
                    <a:pt x="1062" y="264"/>
                  </a:lnTo>
                  <a:lnTo>
                    <a:pt x="1095" y="246"/>
                  </a:lnTo>
                  <a:lnTo>
                    <a:pt x="1128" y="226"/>
                  </a:lnTo>
                  <a:lnTo>
                    <a:pt x="1163" y="207"/>
                  </a:lnTo>
                  <a:lnTo>
                    <a:pt x="1198" y="188"/>
                  </a:lnTo>
                  <a:lnTo>
                    <a:pt x="1232" y="169"/>
                  </a:lnTo>
                  <a:lnTo>
                    <a:pt x="1267" y="150"/>
                  </a:lnTo>
                  <a:lnTo>
                    <a:pt x="1302" y="133"/>
                  </a:lnTo>
                  <a:lnTo>
                    <a:pt x="1338" y="116"/>
                  </a:lnTo>
                  <a:lnTo>
                    <a:pt x="1373" y="99"/>
                  </a:lnTo>
                  <a:lnTo>
                    <a:pt x="1408" y="83"/>
                  </a:lnTo>
                  <a:lnTo>
                    <a:pt x="1445" y="68"/>
                  </a:lnTo>
                  <a:lnTo>
                    <a:pt x="1481" y="56"/>
                  </a:lnTo>
                  <a:lnTo>
                    <a:pt x="1518" y="43"/>
                  </a:lnTo>
                  <a:lnTo>
                    <a:pt x="1555" y="31"/>
                  </a:lnTo>
                  <a:lnTo>
                    <a:pt x="1591" y="21"/>
                  </a:lnTo>
                  <a:lnTo>
                    <a:pt x="1628" y="13"/>
                  </a:lnTo>
                  <a:lnTo>
                    <a:pt x="1665" y="6"/>
                  </a:lnTo>
                  <a:lnTo>
                    <a:pt x="1703" y="0"/>
                  </a:lnTo>
                  <a:lnTo>
                    <a:pt x="1711" y="12"/>
                  </a:lnTo>
                  <a:lnTo>
                    <a:pt x="1700" y="13"/>
                  </a:lnTo>
                  <a:lnTo>
                    <a:pt x="1687" y="15"/>
                  </a:lnTo>
                  <a:lnTo>
                    <a:pt x="1675" y="16"/>
                  </a:lnTo>
                  <a:lnTo>
                    <a:pt x="1664" y="19"/>
                  </a:lnTo>
                  <a:lnTo>
                    <a:pt x="1651" y="21"/>
                  </a:lnTo>
                  <a:lnTo>
                    <a:pt x="1641" y="25"/>
                  </a:lnTo>
                  <a:lnTo>
                    <a:pt x="1629" y="27"/>
                  </a:lnTo>
                  <a:lnTo>
                    <a:pt x="1619" y="30"/>
                  </a:lnTo>
                  <a:lnTo>
                    <a:pt x="1584" y="43"/>
                  </a:lnTo>
                  <a:lnTo>
                    <a:pt x="1549" y="57"/>
                  </a:lnTo>
                  <a:lnTo>
                    <a:pt x="1513" y="72"/>
                  </a:lnTo>
                  <a:lnTo>
                    <a:pt x="1479" y="88"/>
                  </a:lnTo>
                  <a:lnTo>
                    <a:pt x="1443" y="105"/>
                  </a:lnTo>
                  <a:lnTo>
                    <a:pt x="1407" y="125"/>
                  </a:lnTo>
                  <a:lnTo>
                    <a:pt x="1371" y="144"/>
                  </a:lnTo>
                  <a:lnTo>
                    <a:pt x="1336" y="164"/>
                  </a:lnTo>
                  <a:lnTo>
                    <a:pt x="1300" y="185"/>
                  </a:lnTo>
                  <a:lnTo>
                    <a:pt x="1264" y="207"/>
                  </a:lnTo>
                  <a:lnTo>
                    <a:pt x="1227" y="229"/>
                  </a:lnTo>
                  <a:lnTo>
                    <a:pt x="1192" y="250"/>
                  </a:lnTo>
                  <a:lnTo>
                    <a:pt x="1155" y="272"/>
                  </a:lnTo>
                  <a:lnTo>
                    <a:pt x="1118" y="294"/>
                  </a:lnTo>
                  <a:lnTo>
                    <a:pt x="1080" y="316"/>
                  </a:lnTo>
                  <a:lnTo>
                    <a:pt x="1043" y="338"/>
                  </a:lnTo>
                  <a:lnTo>
                    <a:pt x="1005" y="360"/>
                  </a:lnTo>
                  <a:lnTo>
                    <a:pt x="967" y="381"/>
                  </a:lnTo>
                  <a:lnTo>
                    <a:pt x="929" y="401"/>
                  </a:lnTo>
                  <a:lnTo>
                    <a:pt x="890" y="420"/>
                  </a:lnTo>
                  <a:lnTo>
                    <a:pt x="851" y="438"/>
                  </a:lnTo>
                  <a:lnTo>
                    <a:pt x="812" y="457"/>
                  </a:lnTo>
                  <a:lnTo>
                    <a:pt x="771" y="473"/>
                  </a:lnTo>
                  <a:lnTo>
                    <a:pt x="731" y="488"/>
                  </a:lnTo>
                  <a:lnTo>
                    <a:pt x="691" y="500"/>
                  </a:lnTo>
                  <a:lnTo>
                    <a:pt x="649" y="513"/>
                  </a:lnTo>
                  <a:lnTo>
                    <a:pt x="608" y="524"/>
                  </a:lnTo>
                  <a:lnTo>
                    <a:pt x="565" y="532"/>
                  </a:lnTo>
                  <a:lnTo>
                    <a:pt x="523" y="539"/>
                  </a:lnTo>
                  <a:lnTo>
                    <a:pt x="480" y="543"/>
                  </a:lnTo>
                  <a:lnTo>
                    <a:pt x="436" y="545"/>
                  </a:lnTo>
                  <a:lnTo>
                    <a:pt x="393" y="545"/>
                  </a:lnTo>
                  <a:lnTo>
                    <a:pt x="358" y="544"/>
                  </a:lnTo>
                  <a:lnTo>
                    <a:pt x="323" y="541"/>
                  </a:lnTo>
                  <a:lnTo>
                    <a:pt x="290" y="536"/>
                  </a:lnTo>
                  <a:lnTo>
                    <a:pt x="257" y="532"/>
                  </a:lnTo>
                  <a:lnTo>
                    <a:pt x="223" y="525"/>
                  </a:lnTo>
                  <a:lnTo>
                    <a:pt x="192" y="517"/>
                  </a:lnTo>
                  <a:lnTo>
                    <a:pt x="162" y="507"/>
                  </a:lnTo>
                  <a:lnTo>
                    <a:pt x="133" y="497"/>
                  </a:lnTo>
                  <a:lnTo>
                    <a:pt x="107" y="484"/>
                  </a:lnTo>
                  <a:lnTo>
                    <a:pt x="83" y="472"/>
                  </a:lnTo>
                  <a:lnTo>
                    <a:pt x="61" y="457"/>
                  </a:lnTo>
                  <a:lnTo>
                    <a:pt x="41" y="442"/>
                  </a:lnTo>
                  <a:lnTo>
                    <a:pt x="25" y="424"/>
                  </a:lnTo>
                  <a:lnTo>
                    <a:pt x="14" y="406"/>
                  </a:lnTo>
                  <a:lnTo>
                    <a:pt x="4" y="386"/>
                  </a:lnTo>
                  <a:lnTo>
                    <a:pt x="0" y="366"/>
                  </a:lnTo>
                  <a:lnTo>
                    <a:pt x="0" y="344"/>
                  </a:lnTo>
                  <a:lnTo>
                    <a:pt x="3" y="322"/>
                  </a:lnTo>
                  <a:lnTo>
                    <a:pt x="11" y="299"/>
                  </a:lnTo>
                  <a:lnTo>
                    <a:pt x="23" y="277"/>
                  </a:lnTo>
                  <a:lnTo>
                    <a:pt x="40" y="256"/>
                  </a:lnTo>
                  <a:lnTo>
                    <a:pt x="61" y="235"/>
                  </a:lnTo>
                  <a:lnTo>
                    <a:pt x="86" y="216"/>
                  </a:lnTo>
                  <a:lnTo>
                    <a:pt x="116" y="199"/>
                  </a:lnTo>
                  <a:lnTo>
                    <a:pt x="150" y="182"/>
                  </a:lnTo>
                  <a:lnTo>
                    <a:pt x="189" y="169"/>
                  </a:lnTo>
                  <a:lnTo>
                    <a:pt x="232" y="158"/>
                  </a:lnTo>
                  <a:lnTo>
                    <a:pt x="280" y="150"/>
                  </a:lnTo>
                  <a:lnTo>
                    <a:pt x="333" y="146"/>
                  </a:lnTo>
                  <a:lnTo>
                    <a:pt x="390" y="146"/>
                  </a:lnTo>
                  <a:lnTo>
                    <a:pt x="452" y="148"/>
                  </a:lnTo>
                  <a:lnTo>
                    <a:pt x="519" y="156"/>
                  </a:lnTo>
                  <a:lnTo>
                    <a:pt x="548" y="161"/>
                  </a:lnTo>
                  <a:lnTo>
                    <a:pt x="576" y="166"/>
                  </a:lnTo>
                  <a:lnTo>
                    <a:pt x="604" y="173"/>
                  </a:lnTo>
                  <a:lnTo>
                    <a:pt x="632" y="180"/>
                  </a:lnTo>
                  <a:lnTo>
                    <a:pt x="660" y="188"/>
                  </a:lnTo>
                  <a:lnTo>
                    <a:pt x="687" y="196"/>
                  </a:lnTo>
                  <a:lnTo>
                    <a:pt x="715" y="205"/>
                  </a:lnTo>
                  <a:lnTo>
                    <a:pt x="743" y="216"/>
                  </a:lnTo>
                  <a:lnTo>
                    <a:pt x="769" y="226"/>
                  </a:lnTo>
                  <a:lnTo>
                    <a:pt x="797" y="238"/>
                  </a:lnTo>
                  <a:lnTo>
                    <a:pt x="823" y="249"/>
                  </a:lnTo>
                  <a:lnTo>
                    <a:pt x="850" y="261"/>
                  </a:lnTo>
                  <a:lnTo>
                    <a:pt x="877" y="273"/>
                  </a:lnTo>
                  <a:lnTo>
                    <a:pt x="904" y="287"/>
                  </a:lnTo>
                  <a:lnTo>
                    <a:pt x="930" y="300"/>
                  </a:lnTo>
                  <a:lnTo>
                    <a:pt x="957" y="314"/>
                  </a:lnTo>
                  <a:lnTo>
                    <a:pt x="944" y="326"/>
                  </a:lnTo>
                  <a:close/>
                </a:path>
              </a:pathLst>
            </a:custGeom>
            <a:solidFill>
              <a:srgbClr val="9E4400"/>
            </a:solidFill>
            <a:ln w="9525">
              <a:solidFill>
                <a:srgbClr val="0000CC"/>
              </a:solidFill>
              <a:round/>
              <a:headEnd/>
              <a:tailEnd/>
            </a:ln>
          </p:spPr>
          <p:txBody>
            <a:bodyPr/>
            <a:lstStyle/>
            <a:p>
              <a:endParaRPr lang="ru-RU"/>
            </a:p>
          </p:txBody>
        </p:sp>
        <p:sp>
          <p:nvSpPr>
            <p:cNvPr id="7" name="Freeform 10"/>
            <p:cNvSpPr>
              <a:spLocks/>
            </p:cNvSpPr>
            <p:nvPr/>
          </p:nvSpPr>
          <p:spPr bwMode="auto">
            <a:xfrm>
              <a:off x="2826" y="3453"/>
              <a:ext cx="432" cy="446"/>
            </a:xfrm>
            <a:custGeom>
              <a:avLst/>
              <a:gdLst/>
              <a:ahLst/>
              <a:cxnLst>
                <a:cxn ang="0">
                  <a:pos x="604" y="791"/>
                </a:cxn>
                <a:cxn ang="0">
                  <a:pos x="654" y="785"/>
                </a:cxn>
                <a:cxn ang="0">
                  <a:pos x="699" y="780"/>
                </a:cxn>
                <a:cxn ang="0">
                  <a:pos x="741" y="779"/>
                </a:cxn>
                <a:cxn ang="0">
                  <a:pos x="776" y="782"/>
                </a:cxn>
                <a:cxn ang="0">
                  <a:pos x="806" y="790"/>
                </a:cxn>
                <a:cxn ang="0">
                  <a:pos x="833" y="805"/>
                </a:cxn>
                <a:cxn ang="0">
                  <a:pos x="852" y="828"/>
                </a:cxn>
                <a:cxn ang="0">
                  <a:pos x="864" y="855"/>
                </a:cxn>
                <a:cxn ang="0">
                  <a:pos x="855" y="875"/>
                </a:cxn>
                <a:cxn ang="0">
                  <a:pos x="827" y="889"/>
                </a:cxn>
                <a:cxn ang="0">
                  <a:pos x="784" y="893"/>
                </a:cxn>
                <a:cxn ang="0">
                  <a:pos x="729" y="890"/>
                </a:cxn>
                <a:cxn ang="0">
                  <a:pos x="665" y="876"/>
                </a:cxn>
                <a:cxn ang="0">
                  <a:pos x="592" y="851"/>
                </a:cxn>
                <a:cxn ang="0">
                  <a:pos x="517" y="812"/>
                </a:cxn>
                <a:cxn ang="0">
                  <a:pos x="440" y="759"/>
                </a:cxn>
                <a:cxn ang="0">
                  <a:pos x="365" y="686"/>
                </a:cxn>
                <a:cxn ang="0">
                  <a:pos x="293" y="596"/>
                </a:cxn>
                <a:cxn ang="0">
                  <a:pos x="225" y="496"/>
                </a:cxn>
                <a:cxn ang="0">
                  <a:pos x="161" y="389"/>
                </a:cxn>
                <a:cxn ang="0">
                  <a:pos x="104" y="279"/>
                </a:cxn>
                <a:cxn ang="0">
                  <a:pos x="55" y="173"/>
                </a:cxn>
                <a:cxn ang="0">
                  <a:pos x="16" y="74"/>
                </a:cxn>
                <a:cxn ang="0">
                  <a:pos x="17" y="0"/>
                </a:cxn>
                <a:cxn ang="0">
                  <a:pos x="58" y="127"/>
                </a:cxn>
                <a:cxn ang="0">
                  <a:pos x="110" y="249"/>
                </a:cxn>
                <a:cxn ang="0">
                  <a:pos x="169" y="362"/>
                </a:cxn>
                <a:cxn ang="0">
                  <a:pos x="235" y="467"/>
                </a:cxn>
                <a:cxn ang="0">
                  <a:pos x="302" y="560"/>
                </a:cxn>
                <a:cxn ang="0">
                  <a:pos x="369" y="642"/>
                </a:cxn>
                <a:cxn ang="0">
                  <a:pos x="433" y="709"/>
                </a:cxn>
                <a:cxn ang="0">
                  <a:pos x="490" y="761"/>
                </a:cxn>
                <a:cxn ang="0">
                  <a:pos x="548" y="802"/>
                </a:cxn>
                <a:cxn ang="0">
                  <a:pos x="607" y="832"/>
                </a:cxn>
                <a:cxn ang="0">
                  <a:pos x="665" y="852"/>
                </a:cxn>
                <a:cxn ang="0">
                  <a:pos x="716" y="862"/>
                </a:cxn>
                <a:cxn ang="0">
                  <a:pos x="761" y="865"/>
                </a:cxn>
                <a:cxn ang="0">
                  <a:pos x="797" y="861"/>
                </a:cxn>
                <a:cxn ang="0">
                  <a:pos x="819" y="853"/>
                </a:cxn>
                <a:cxn ang="0">
                  <a:pos x="826" y="840"/>
                </a:cxn>
                <a:cxn ang="0">
                  <a:pos x="819" y="830"/>
                </a:cxn>
                <a:cxn ang="0">
                  <a:pos x="803" y="821"/>
                </a:cxn>
                <a:cxn ang="0">
                  <a:pos x="777" y="814"/>
                </a:cxn>
                <a:cxn ang="0">
                  <a:pos x="746" y="808"/>
                </a:cxn>
                <a:cxn ang="0">
                  <a:pos x="710" y="805"/>
                </a:cxn>
                <a:cxn ang="0">
                  <a:pos x="670" y="802"/>
                </a:cxn>
                <a:cxn ang="0">
                  <a:pos x="628" y="802"/>
                </a:cxn>
                <a:cxn ang="0">
                  <a:pos x="585" y="806"/>
                </a:cxn>
              </a:cxnLst>
              <a:rect l="0" t="0" r="r" b="b"/>
              <a:pathLst>
                <a:path w="864" h="893">
                  <a:moveTo>
                    <a:pt x="577" y="794"/>
                  </a:moveTo>
                  <a:lnTo>
                    <a:pt x="604" y="791"/>
                  </a:lnTo>
                  <a:lnTo>
                    <a:pt x="630" y="787"/>
                  </a:lnTo>
                  <a:lnTo>
                    <a:pt x="654" y="785"/>
                  </a:lnTo>
                  <a:lnTo>
                    <a:pt x="677" y="782"/>
                  </a:lnTo>
                  <a:lnTo>
                    <a:pt x="699" y="780"/>
                  </a:lnTo>
                  <a:lnTo>
                    <a:pt x="721" y="779"/>
                  </a:lnTo>
                  <a:lnTo>
                    <a:pt x="741" y="779"/>
                  </a:lnTo>
                  <a:lnTo>
                    <a:pt x="759" y="779"/>
                  </a:lnTo>
                  <a:lnTo>
                    <a:pt x="776" y="782"/>
                  </a:lnTo>
                  <a:lnTo>
                    <a:pt x="792" y="785"/>
                  </a:lnTo>
                  <a:lnTo>
                    <a:pt x="806" y="790"/>
                  </a:lnTo>
                  <a:lnTo>
                    <a:pt x="820" y="797"/>
                  </a:lnTo>
                  <a:lnTo>
                    <a:pt x="833" y="805"/>
                  </a:lnTo>
                  <a:lnTo>
                    <a:pt x="843" y="815"/>
                  </a:lnTo>
                  <a:lnTo>
                    <a:pt x="852" y="828"/>
                  </a:lnTo>
                  <a:lnTo>
                    <a:pt x="860" y="843"/>
                  </a:lnTo>
                  <a:lnTo>
                    <a:pt x="864" y="855"/>
                  </a:lnTo>
                  <a:lnTo>
                    <a:pt x="862" y="866"/>
                  </a:lnTo>
                  <a:lnTo>
                    <a:pt x="855" y="875"/>
                  </a:lnTo>
                  <a:lnTo>
                    <a:pt x="843" y="883"/>
                  </a:lnTo>
                  <a:lnTo>
                    <a:pt x="827" y="889"/>
                  </a:lnTo>
                  <a:lnTo>
                    <a:pt x="807" y="892"/>
                  </a:lnTo>
                  <a:lnTo>
                    <a:pt x="784" y="893"/>
                  </a:lnTo>
                  <a:lnTo>
                    <a:pt x="758" y="893"/>
                  </a:lnTo>
                  <a:lnTo>
                    <a:pt x="729" y="890"/>
                  </a:lnTo>
                  <a:lnTo>
                    <a:pt x="698" y="884"/>
                  </a:lnTo>
                  <a:lnTo>
                    <a:pt x="665" y="876"/>
                  </a:lnTo>
                  <a:lnTo>
                    <a:pt x="629" y="865"/>
                  </a:lnTo>
                  <a:lnTo>
                    <a:pt x="592" y="851"/>
                  </a:lnTo>
                  <a:lnTo>
                    <a:pt x="555" y="833"/>
                  </a:lnTo>
                  <a:lnTo>
                    <a:pt x="517" y="812"/>
                  </a:lnTo>
                  <a:lnTo>
                    <a:pt x="478" y="787"/>
                  </a:lnTo>
                  <a:lnTo>
                    <a:pt x="440" y="759"/>
                  </a:lnTo>
                  <a:lnTo>
                    <a:pt x="403" y="724"/>
                  </a:lnTo>
                  <a:lnTo>
                    <a:pt x="365" y="686"/>
                  </a:lnTo>
                  <a:lnTo>
                    <a:pt x="329" y="643"/>
                  </a:lnTo>
                  <a:lnTo>
                    <a:pt x="293" y="596"/>
                  </a:lnTo>
                  <a:lnTo>
                    <a:pt x="258" y="548"/>
                  </a:lnTo>
                  <a:lnTo>
                    <a:pt x="225" y="496"/>
                  </a:lnTo>
                  <a:lnTo>
                    <a:pt x="192" y="443"/>
                  </a:lnTo>
                  <a:lnTo>
                    <a:pt x="161" y="389"/>
                  </a:lnTo>
                  <a:lnTo>
                    <a:pt x="131" y="333"/>
                  </a:lnTo>
                  <a:lnTo>
                    <a:pt x="104" y="279"/>
                  </a:lnTo>
                  <a:lnTo>
                    <a:pt x="78" y="225"/>
                  </a:lnTo>
                  <a:lnTo>
                    <a:pt x="55" y="173"/>
                  </a:lnTo>
                  <a:lnTo>
                    <a:pt x="35" y="122"/>
                  </a:lnTo>
                  <a:lnTo>
                    <a:pt x="16" y="74"/>
                  </a:lnTo>
                  <a:lnTo>
                    <a:pt x="0" y="29"/>
                  </a:lnTo>
                  <a:lnTo>
                    <a:pt x="17" y="0"/>
                  </a:lnTo>
                  <a:lnTo>
                    <a:pt x="36" y="65"/>
                  </a:lnTo>
                  <a:lnTo>
                    <a:pt x="58" y="127"/>
                  </a:lnTo>
                  <a:lnTo>
                    <a:pt x="82" y="189"/>
                  </a:lnTo>
                  <a:lnTo>
                    <a:pt x="110" y="249"/>
                  </a:lnTo>
                  <a:lnTo>
                    <a:pt x="138" y="307"/>
                  </a:lnTo>
                  <a:lnTo>
                    <a:pt x="169" y="362"/>
                  </a:lnTo>
                  <a:lnTo>
                    <a:pt x="202" y="416"/>
                  </a:lnTo>
                  <a:lnTo>
                    <a:pt x="235" y="467"/>
                  </a:lnTo>
                  <a:lnTo>
                    <a:pt x="268" y="515"/>
                  </a:lnTo>
                  <a:lnTo>
                    <a:pt x="302" y="560"/>
                  </a:lnTo>
                  <a:lnTo>
                    <a:pt x="336" y="603"/>
                  </a:lnTo>
                  <a:lnTo>
                    <a:pt x="369" y="642"/>
                  </a:lnTo>
                  <a:lnTo>
                    <a:pt x="402" y="678"/>
                  </a:lnTo>
                  <a:lnTo>
                    <a:pt x="433" y="709"/>
                  </a:lnTo>
                  <a:lnTo>
                    <a:pt x="462" y="737"/>
                  </a:lnTo>
                  <a:lnTo>
                    <a:pt x="490" y="761"/>
                  </a:lnTo>
                  <a:lnTo>
                    <a:pt x="518" y="783"/>
                  </a:lnTo>
                  <a:lnTo>
                    <a:pt x="548" y="802"/>
                  </a:lnTo>
                  <a:lnTo>
                    <a:pt x="578" y="819"/>
                  </a:lnTo>
                  <a:lnTo>
                    <a:pt x="607" y="832"/>
                  </a:lnTo>
                  <a:lnTo>
                    <a:pt x="636" y="844"/>
                  </a:lnTo>
                  <a:lnTo>
                    <a:pt x="665" y="852"/>
                  </a:lnTo>
                  <a:lnTo>
                    <a:pt x="691" y="858"/>
                  </a:lnTo>
                  <a:lnTo>
                    <a:pt x="716" y="862"/>
                  </a:lnTo>
                  <a:lnTo>
                    <a:pt x="741" y="865"/>
                  </a:lnTo>
                  <a:lnTo>
                    <a:pt x="761" y="865"/>
                  </a:lnTo>
                  <a:lnTo>
                    <a:pt x="781" y="865"/>
                  </a:lnTo>
                  <a:lnTo>
                    <a:pt x="797" y="861"/>
                  </a:lnTo>
                  <a:lnTo>
                    <a:pt x="810" y="858"/>
                  </a:lnTo>
                  <a:lnTo>
                    <a:pt x="819" y="853"/>
                  </a:lnTo>
                  <a:lnTo>
                    <a:pt x="825" y="847"/>
                  </a:lnTo>
                  <a:lnTo>
                    <a:pt x="826" y="840"/>
                  </a:lnTo>
                  <a:lnTo>
                    <a:pt x="824" y="835"/>
                  </a:lnTo>
                  <a:lnTo>
                    <a:pt x="819" y="830"/>
                  </a:lnTo>
                  <a:lnTo>
                    <a:pt x="812" y="825"/>
                  </a:lnTo>
                  <a:lnTo>
                    <a:pt x="803" y="821"/>
                  </a:lnTo>
                  <a:lnTo>
                    <a:pt x="791" y="817"/>
                  </a:lnTo>
                  <a:lnTo>
                    <a:pt x="777" y="814"/>
                  </a:lnTo>
                  <a:lnTo>
                    <a:pt x="762" y="810"/>
                  </a:lnTo>
                  <a:lnTo>
                    <a:pt x="746" y="808"/>
                  </a:lnTo>
                  <a:lnTo>
                    <a:pt x="729" y="806"/>
                  </a:lnTo>
                  <a:lnTo>
                    <a:pt x="710" y="805"/>
                  </a:lnTo>
                  <a:lnTo>
                    <a:pt x="690" y="802"/>
                  </a:lnTo>
                  <a:lnTo>
                    <a:pt x="670" y="802"/>
                  </a:lnTo>
                  <a:lnTo>
                    <a:pt x="648" y="802"/>
                  </a:lnTo>
                  <a:lnTo>
                    <a:pt x="628" y="802"/>
                  </a:lnTo>
                  <a:lnTo>
                    <a:pt x="606" y="804"/>
                  </a:lnTo>
                  <a:lnTo>
                    <a:pt x="585" y="806"/>
                  </a:lnTo>
                  <a:lnTo>
                    <a:pt x="577" y="794"/>
                  </a:lnTo>
                  <a:close/>
                </a:path>
              </a:pathLst>
            </a:custGeom>
            <a:solidFill>
              <a:srgbClr val="9E4400"/>
            </a:solidFill>
            <a:ln w="9525">
              <a:solidFill>
                <a:srgbClr val="0000CC"/>
              </a:solidFill>
              <a:round/>
              <a:headEnd/>
              <a:tailEnd/>
            </a:ln>
          </p:spPr>
          <p:txBody>
            <a:bodyPr/>
            <a:lstStyle/>
            <a:p>
              <a:endParaRPr lang="ru-RU"/>
            </a:p>
          </p:txBody>
        </p:sp>
        <p:sp>
          <p:nvSpPr>
            <p:cNvPr id="8" name="Freeform 11"/>
            <p:cNvSpPr>
              <a:spLocks/>
            </p:cNvSpPr>
            <p:nvPr/>
          </p:nvSpPr>
          <p:spPr bwMode="auto">
            <a:xfrm>
              <a:off x="2545" y="3323"/>
              <a:ext cx="330" cy="544"/>
            </a:xfrm>
            <a:custGeom>
              <a:avLst/>
              <a:gdLst/>
              <a:ahLst/>
              <a:cxnLst>
                <a:cxn ang="0">
                  <a:pos x="548" y="244"/>
                </a:cxn>
                <a:cxn ang="0">
                  <a:pos x="532" y="172"/>
                </a:cxn>
                <a:cxn ang="0">
                  <a:pos x="531" y="108"/>
                </a:cxn>
                <a:cxn ang="0">
                  <a:pos x="541" y="53"/>
                </a:cxn>
                <a:cxn ang="0">
                  <a:pos x="559" y="18"/>
                </a:cxn>
                <a:cxn ang="0">
                  <a:pos x="579" y="2"/>
                </a:cxn>
                <a:cxn ang="0">
                  <a:pos x="600" y="2"/>
                </a:cxn>
                <a:cxn ang="0">
                  <a:pos x="623" y="16"/>
                </a:cxn>
                <a:cxn ang="0">
                  <a:pos x="645" y="44"/>
                </a:cxn>
                <a:cxn ang="0">
                  <a:pos x="659" y="85"/>
                </a:cxn>
                <a:cxn ang="0">
                  <a:pos x="655" y="174"/>
                </a:cxn>
                <a:cxn ang="0">
                  <a:pos x="624" y="308"/>
                </a:cxn>
                <a:cxn ang="0">
                  <a:pos x="570" y="446"/>
                </a:cxn>
                <a:cxn ang="0">
                  <a:pos x="499" y="583"/>
                </a:cxn>
                <a:cxn ang="0">
                  <a:pos x="417" y="714"/>
                </a:cxn>
                <a:cxn ang="0">
                  <a:pos x="329" y="832"/>
                </a:cxn>
                <a:cxn ang="0">
                  <a:pos x="242" y="932"/>
                </a:cxn>
                <a:cxn ang="0">
                  <a:pos x="161" y="1008"/>
                </a:cxn>
                <a:cxn ang="0">
                  <a:pos x="112" y="1043"/>
                </a:cxn>
                <a:cxn ang="0">
                  <a:pos x="88" y="1058"/>
                </a:cxn>
                <a:cxn ang="0">
                  <a:pos x="62" y="1071"/>
                </a:cxn>
                <a:cxn ang="0">
                  <a:pos x="37" y="1082"/>
                </a:cxn>
                <a:cxn ang="0">
                  <a:pos x="0" y="1073"/>
                </a:cxn>
                <a:cxn ang="0">
                  <a:pos x="58" y="1042"/>
                </a:cxn>
                <a:cxn ang="0">
                  <a:pos x="110" y="1003"/>
                </a:cxn>
                <a:cxn ang="0">
                  <a:pos x="158" y="955"/>
                </a:cxn>
                <a:cxn ang="0">
                  <a:pos x="204" y="903"/>
                </a:cxn>
                <a:cxn ang="0">
                  <a:pos x="249" y="847"/>
                </a:cxn>
                <a:cxn ang="0">
                  <a:pos x="291" y="788"/>
                </a:cxn>
                <a:cxn ang="0">
                  <a:pos x="334" y="728"/>
                </a:cxn>
                <a:cxn ang="0">
                  <a:pos x="377" y="670"/>
                </a:cxn>
                <a:cxn ang="0">
                  <a:pos x="433" y="588"/>
                </a:cxn>
                <a:cxn ang="0">
                  <a:pos x="481" y="506"/>
                </a:cxn>
                <a:cxn ang="0">
                  <a:pos x="524" y="425"/>
                </a:cxn>
                <a:cxn ang="0">
                  <a:pos x="559" y="349"/>
                </a:cxn>
                <a:cxn ang="0">
                  <a:pos x="587" y="280"/>
                </a:cxn>
                <a:cxn ang="0">
                  <a:pos x="608" y="218"/>
                </a:cxn>
                <a:cxn ang="0">
                  <a:pos x="624" y="166"/>
                </a:cxn>
                <a:cxn ang="0">
                  <a:pos x="634" y="126"/>
                </a:cxn>
                <a:cxn ang="0">
                  <a:pos x="624" y="68"/>
                </a:cxn>
                <a:cxn ang="0">
                  <a:pos x="591" y="40"/>
                </a:cxn>
                <a:cxn ang="0">
                  <a:pos x="559" y="62"/>
                </a:cxn>
                <a:cxn ang="0">
                  <a:pos x="555" y="151"/>
                </a:cxn>
                <a:cxn ang="0">
                  <a:pos x="566" y="205"/>
                </a:cxn>
                <a:cxn ang="0">
                  <a:pos x="579" y="259"/>
                </a:cxn>
              </a:cxnLst>
              <a:rect l="0" t="0" r="r" b="b"/>
              <a:pathLst>
                <a:path w="660" h="1088">
                  <a:moveTo>
                    <a:pt x="562" y="288"/>
                  </a:moveTo>
                  <a:lnTo>
                    <a:pt x="548" y="244"/>
                  </a:lnTo>
                  <a:lnTo>
                    <a:pt x="539" y="205"/>
                  </a:lnTo>
                  <a:lnTo>
                    <a:pt x="532" y="172"/>
                  </a:lnTo>
                  <a:lnTo>
                    <a:pt x="530" y="145"/>
                  </a:lnTo>
                  <a:lnTo>
                    <a:pt x="531" y="108"/>
                  </a:lnTo>
                  <a:lnTo>
                    <a:pt x="534" y="77"/>
                  </a:lnTo>
                  <a:lnTo>
                    <a:pt x="541" y="53"/>
                  </a:lnTo>
                  <a:lnTo>
                    <a:pt x="549" y="32"/>
                  </a:lnTo>
                  <a:lnTo>
                    <a:pt x="559" y="18"/>
                  </a:lnTo>
                  <a:lnTo>
                    <a:pt x="569" y="8"/>
                  </a:lnTo>
                  <a:lnTo>
                    <a:pt x="579" y="2"/>
                  </a:lnTo>
                  <a:lnTo>
                    <a:pt x="590" y="0"/>
                  </a:lnTo>
                  <a:lnTo>
                    <a:pt x="600" y="2"/>
                  </a:lnTo>
                  <a:lnTo>
                    <a:pt x="612" y="7"/>
                  </a:lnTo>
                  <a:lnTo>
                    <a:pt x="623" y="16"/>
                  </a:lnTo>
                  <a:lnTo>
                    <a:pt x="635" y="28"/>
                  </a:lnTo>
                  <a:lnTo>
                    <a:pt x="645" y="44"/>
                  </a:lnTo>
                  <a:lnTo>
                    <a:pt x="653" y="62"/>
                  </a:lnTo>
                  <a:lnTo>
                    <a:pt x="659" y="85"/>
                  </a:lnTo>
                  <a:lnTo>
                    <a:pt x="660" y="111"/>
                  </a:lnTo>
                  <a:lnTo>
                    <a:pt x="655" y="174"/>
                  </a:lnTo>
                  <a:lnTo>
                    <a:pt x="643" y="240"/>
                  </a:lnTo>
                  <a:lnTo>
                    <a:pt x="624" y="308"/>
                  </a:lnTo>
                  <a:lnTo>
                    <a:pt x="600" y="377"/>
                  </a:lnTo>
                  <a:lnTo>
                    <a:pt x="570" y="446"/>
                  </a:lnTo>
                  <a:lnTo>
                    <a:pt x="537" y="515"/>
                  </a:lnTo>
                  <a:lnTo>
                    <a:pt x="499" y="583"/>
                  </a:lnTo>
                  <a:lnTo>
                    <a:pt x="460" y="650"/>
                  </a:lnTo>
                  <a:lnTo>
                    <a:pt x="417" y="714"/>
                  </a:lnTo>
                  <a:lnTo>
                    <a:pt x="373" y="776"/>
                  </a:lnTo>
                  <a:lnTo>
                    <a:pt x="329" y="832"/>
                  </a:lnTo>
                  <a:lnTo>
                    <a:pt x="285" y="885"/>
                  </a:lnTo>
                  <a:lnTo>
                    <a:pt x="242" y="932"/>
                  </a:lnTo>
                  <a:lnTo>
                    <a:pt x="201" y="974"/>
                  </a:lnTo>
                  <a:lnTo>
                    <a:pt x="161" y="1008"/>
                  </a:lnTo>
                  <a:lnTo>
                    <a:pt x="124" y="1035"/>
                  </a:lnTo>
                  <a:lnTo>
                    <a:pt x="112" y="1043"/>
                  </a:lnTo>
                  <a:lnTo>
                    <a:pt x="100" y="1051"/>
                  </a:lnTo>
                  <a:lnTo>
                    <a:pt x="88" y="1058"/>
                  </a:lnTo>
                  <a:lnTo>
                    <a:pt x="75" y="1065"/>
                  </a:lnTo>
                  <a:lnTo>
                    <a:pt x="62" y="1071"/>
                  </a:lnTo>
                  <a:lnTo>
                    <a:pt x="50" y="1076"/>
                  </a:lnTo>
                  <a:lnTo>
                    <a:pt x="37" y="1082"/>
                  </a:lnTo>
                  <a:lnTo>
                    <a:pt x="24" y="1088"/>
                  </a:lnTo>
                  <a:lnTo>
                    <a:pt x="0" y="1073"/>
                  </a:lnTo>
                  <a:lnTo>
                    <a:pt x="29" y="1059"/>
                  </a:lnTo>
                  <a:lnTo>
                    <a:pt x="58" y="1042"/>
                  </a:lnTo>
                  <a:lnTo>
                    <a:pt x="84" y="1023"/>
                  </a:lnTo>
                  <a:lnTo>
                    <a:pt x="110" y="1003"/>
                  </a:lnTo>
                  <a:lnTo>
                    <a:pt x="135" y="980"/>
                  </a:lnTo>
                  <a:lnTo>
                    <a:pt x="158" y="955"/>
                  </a:lnTo>
                  <a:lnTo>
                    <a:pt x="182" y="930"/>
                  </a:lnTo>
                  <a:lnTo>
                    <a:pt x="204" y="903"/>
                  </a:lnTo>
                  <a:lnTo>
                    <a:pt x="227" y="876"/>
                  </a:lnTo>
                  <a:lnTo>
                    <a:pt x="249" y="847"/>
                  </a:lnTo>
                  <a:lnTo>
                    <a:pt x="270" y="818"/>
                  </a:lnTo>
                  <a:lnTo>
                    <a:pt x="291" y="788"/>
                  </a:lnTo>
                  <a:lnTo>
                    <a:pt x="312" y="758"/>
                  </a:lnTo>
                  <a:lnTo>
                    <a:pt x="334" y="728"/>
                  </a:lnTo>
                  <a:lnTo>
                    <a:pt x="355" y="699"/>
                  </a:lnTo>
                  <a:lnTo>
                    <a:pt x="377" y="670"/>
                  </a:lnTo>
                  <a:lnTo>
                    <a:pt x="405" y="629"/>
                  </a:lnTo>
                  <a:lnTo>
                    <a:pt x="433" y="588"/>
                  </a:lnTo>
                  <a:lnTo>
                    <a:pt x="458" y="546"/>
                  </a:lnTo>
                  <a:lnTo>
                    <a:pt x="481" y="506"/>
                  </a:lnTo>
                  <a:lnTo>
                    <a:pt x="503" y="466"/>
                  </a:lnTo>
                  <a:lnTo>
                    <a:pt x="524" y="425"/>
                  </a:lnTo>
                  <a:lnTo>
                    <a:pt x="543" y="387"/>
                  </a:lnTo>
                  <a:lnTo>
                    <a:pt x="559" y="349"/>
                  </a:lnTo>
                  <a:lnTo>
                    <a:pt x="574" y="313"/>
                  </a:lnTo>
                  <a:lnTo>
                    <a:pt x="587" y="280"/>
                  </a:lnTo>
                  <a:lnTo>
                    <a:pt x="599" y="248"/>
                  </a:lnTo>
                  <a:lnTo>
                    <a:pt x="608" y="218"/>
                  </a:lnTo>
                  <a:lnTo>
                    <a:pt x="617" y="190"/>
                  </a:lnTo>
                  <a:lnTo>
                    <a:pt x="624" y="166"/>
                  </a:lnTo>
                  <a:lnTo>
                    <a:pt x="630" y="144"/>
                  </a:lnTo>
                  <a:lnTo>
                    <a:pt x="634" y="126"/>
                  </a:lnTo>
                  <a:lnTo>
                    <a:pt x="634" y="94"/>
                  </a:lnTo>
                  <a:lnTo>
                    <a:pt x="624" y="68"/>
                  </a:lnTo>
                  <a:lnTo>
                    <a:pt x="609" y="49"/>
                  </a:lnTo>
                  <a:lnTo>
                    <a:pt x="591" y="40"/>
                  </a:lnTo>
                  <a:lnTo>
                    <a:pt x="572" y="44"/>
                  </a:lnTo>
                  <a:lnTo>
                    <a:pt x="559" y="62"/>
                  </a:lnTo>
                  <a:lnTo>
                    <a:pt x="552" y="97"/>
                  </a:lnTo>
                  <a:lnTo>
                    <a:pt x="555" y="151"/>
                  </a:lnTo>
                  <a:lnTo>
                    <a:pt x="561" y="177"/>
                  </a:lnTo>
                  <a:lnTo>
                    <a:pt x="566" y="205"/>
                  </a:lnTo>
                  <a:lnTo>
                    <a:pt x="572" y="233"/>
                  </a:lnTo>
                  <a:lnTo>
                    <a:pt x="579" y="259"/>
                  </a:lnTo>
                  <a:lnTo>
                    <a:pt x="562" y="288"/>
                  </a:lnTo>
                  <a:close/>
                </a:path>
              </a:pathLst>
            </a:custGeom>
            <a:solidFill>
              <a:srgbClr val="9E4400"/>
            </a:solidFill>
            <a:ln w="9525">
              <a:solidFill>
                <a:srgbClr val="0000CC"/>
              </a:solidFill>
              <a:round/>
              <a:headEnd/>
              <a:tailEnd/>
            </a:ln>
          </p:spPr>
          <p:txBody>
            <a:bodyPr/>
            <a:lstStyle/>
            <a:p>
              <a:endParaRPr lang="ru-RU"/>
            </a:p>
          </p:txBody>
        </p:sp>
        <p:sp>
          <p:nvSpPr>
            <p:cNvPr id="9" name="Freeform 12"/>
            <p:cNvSpPr>
              <a:spLocks/>
            </p:cNvSpPr>
            <p:nvPr/>
          </p:nvSpPr>
          <p:spPr bwMode="auto">
            <a:xfrm>
              <a:off x="2401" y="3832"/>
              <a:ext cx="538" cy="209"/>
            </a:xfrm>
            <a:custGeom>
              <a:avLst/>
              <a:gdLst/>
              <a:ahLst/>
              <a:cxnLst>
                <a:cxn ang="0">
                  <a:pos x="282" y="80"/>
                </a:cxn>
                <a:cxn ang="0">
                  <a:pos x="224" y="98"/>
                </a:cxn>
                <a:cxn ang="0">
                  <a:pos x="168" y="108"/>
                </a:cxn>
                <a:cxn ang="0">
                  <a:pos x="118" y="113"/>
                </a:cxn>
                <a:cxn ang="0">
                  <a:pos x="74" y="112"/>
                </a:cxn>
                <a:cxn ang="0">
                  <a:pos x="38" y="106"/>
                </a:cxn>
                <a:cxn ang="0">
                  <a:pos x="14" y="95"/>
                </a:cxn>
                <a:cxn ang="0">
                  <a:pos x="1" y="83"/>
                </a:cxn>
                <a:cxn ang="0">
                  <a:pos x="3" y="61"/>
                </a:cxn>
                <a:cxn ang="0">
                  <a:pos x="12" y="37"/>
                </a:cxn>
                <a:cxn ang="0">
                  <a:pos x="30" y="18"/>
                </a:cxn>
                <a:cxn ang="0">
                  <a:pos x="60" y="5"/>
                </a:cxn>
                <a:cxn ang="0">
                  <a:pos x="103" y="0"/>
                </a:cxn>
                <a:cxn ang="0">
                  <a:pos x="161" y="2"/>
                </a:cxn>
                <a:cxn ang="0">
                  <a:pos x="239" y="12"/>
                </a:cxn>
                <a:cxn ang="0">
                  <a:pos x="335" y="33"/>
                </a:cxn>
                <a:cxn ang="0">
                  <a:pos x="432" y="59"/>
                </a:cxn>
                <a:cxn ang="0">
                  <a:pos x="512" y="88"/>
                </a:cxn>
                <a:cxn ang="0">
                  <a:pos x="592" y="127"/>
                </a:cxn>
                <a:cxn ang="0">
                  <a:pos x="674" y="171"/>
                </a:cxn>
                <a:cxn ang="0">
                  <a:pos x="758" y="220"/>
                </a:cxn>
                <a:cxn ang="0">
                  <a:pos x="844" y="272"/>
                </a:cxn>
                <a:cxn ang="0">
                  <a:pos x="934" y="325"/>
                </a:cxn>
                <a:cxn ang="0">
                  <a:pos x="1029" y="377"/>
                </a:cxn>
                <a:cxn ang="0">
                  <a:pos x="1060" y="417"/>
                </a:cxn>
                <a:cxn ang="0">
                  <a:pos x="993" y="384"/>
                </a:cxn>
                <a:cxn ang="0">
                  <a:pos x="927" y="350"/>
                </a:cxn>
                <a:cxn ang="0">
                  <a:pos x="862" y="314"/>
                </a:cxn>
                <a:cxn ang="0">
                  <a:pos x="798" y="280"/>
                </a:cxn>
                <a:cxn ang="0">
                  <a:pos x="736" y="246"/>
                </a:cxn>
                <a:cxn ang="0">
                  <a:pos x="677" y="213"/>
                </a:cxn>
                <a:cxn ang="0">
                  <a:pos x="621" y="182"/>
                </a:cxn>
                <a:cxn ang="0">
                  <a:pos x="570" y="153"/>
                </a:cxn>
                <a:cxn ang="0">
                  <a:pos x="489" y="110"/>
                </a:cxn>
                <a:cxn ang="0">
                  <a:pos x="411" y="78"/>
                </a:cxn>
                <a:cxn ang="0">
                  <a:pos x="342" y="54"/>
                </a:cxn>
                <a:cxn ang="0">
                  <a:pos x="279" y="38"/>
                </a:cxn>
                <a:cxn ang="0">
                  <a:pos x="222" y="29"/>
                </a:cxn>
                <a:cxn ang="0">
                  <a:pos x="174" y="25"/>
                </a:cxn>
                <a:cxn ang="0">
                  <a:pos x="134" y="25"/>
                </a:cxn>
                <a:cxn ang="0">
                  <a:pos x="102" y="29"/>
                </a:cxn>
                <a:cxn ang="0">
                  <a:pos x="64" y="38"/>
                </a:cxn>
                <a:cxn ang="0">
                  <a:pos x="39" y="52"/>
                </a:cxn>
                <a:cxn ang="0">
                  <a:pos x="42" y="67"/>
                </a:cxn>
                <a:cxn ang="0">
                  <a:pos x="79" y="78"/>
                </a:cxn>
                <a:cxn ang="0">
                  <a:pos x="108" y="82"/>
                </a:cxn>
                <a:cxn ang="0">
                  <a:pos x="137" y="83"/>
                </a:cxn>
                <a:cxn ang="0">
                  <a:pos x="165" y="83"/>
                </a:cxn>
                <a:cxn ang="0">
                  <a:pos x="191" y="79"/>
                </a:cxn>
                <a:cxn ang="0">
                  <a:pos x="217" y="76"/>
                </a:cxn>
                <a:cxn ang="0">
                  <a:pos x="241" y="70"/>
                </a:cxn>
                <a:cxn ang="0">
                  <a:pos x="265" y="63"/>
                </a:cxn>
                <a:cxn ang="0">
                  <a:pos x="288" y="54"/>
                </a:cxn>
              </a:cxnLst>
              <a:rect l="0" t="0" r="r" b="b"/>
              <a:pathLst>
                <a:path w="1077" h="417">
                  <a:moveTo>
                    <a:pt x="312" y="69"/>
                  </a:moveTo>
                  <a:lnTo>
                    <a:pt x="282" y="80"/>
                  </a:lnTo>
                  <a:lnTo>
                    <a:pt x="254" y="90"/>
                  </a:lnTo>
                  <a:lnTo>
                    <a:pt x="224" y="98"/>
                  </a:lnTo>
                  <a:lnTo>
                    <a:pt x="196" y="103"/>
                  </a:lnTo>
                  <a:lnTo>
                    <a:pt x="168" y="108"/>
                  </a:lnTo>
                  <a:lnTo>
                    <a:pt x="143" y="110"/>
                  </a:lnTo>
                  <a:lnTo>
                    <a:pt x="118" y="113"/>
                  </a:lnTo>
                  <a:lnTo>
                    <a:pt x="95" y="113"/>
                  </a:lnTo>
                  <a:lnTo>
                    <a:pt x="74" y="112"/>
                  </a:lnTo>
                  <a:lnTo>
                    <a:pt x="55" y="109"/>
                  </a:lnTo>
                  <a:lnTo>
                    <a:pt x="38" y="106"/>
                  </a:lnTo>
                  <a:lnTo>
                    <a:pt x="24" y="101"/>
                  </a:lnTo>
                  <a:lnTo>
                    <a:pt x="14" y="95"/>
                  </a:lnTo>
                  <a:lnTo>
                    <a:pt x="6" y="90"/>
                  </a:lnTo>
                  <a:lnTo>
                    <a:pt x="1" y="83"/>
                  </a:lnTo>
                  <a:lnTo>
                    <a:pt x="0" y="75"/>
                  </a:lnTo>
                  <a:lnTo>
                    <a:pt x="3" y="61"/>
                  </a:lnTo>
                  <a:lnTo>
                    <a:pt x="6" y="48"/>
                  </a:lnTo>
                  <a:lnTo>
                    <a:pt x="12" y="37"/>
                  </a:lnTo>
                  <a:lnTo>
                    <a:pt x="20" y="26"/>
                  </a:lnTo>
                  <a:lnTo>
                    <a:pt x="30" y="18"/>
                  </a:lnTo>
                  <a:lnTo>
                    <a:pt x="44" y="11"/>
                  </a:lnTo>
                  <a:lnTo>
                    <a:pt x="60" y="5"/>
                  </a:lnTo>
                  <a:lnTo>
                    <a:pt x="80" y="2"/>
                  </a:lnTo>
                  <a:lnTo>
                    <a:pt x="103" y="0"/>
                  </a:lnTo>
                  <a:lnTo>
                    <a:pt x="130" y="0"/>
                  </a:lnTo>
                  <a:lnTo>
                    <a:pt x="161" y="2"/>
                  </a:lnTo>
                  <a:lnTo>
                    <a:pt x="197" y="7"/>
                  </a:lnTo>
                  <a:lnTo>
                    <a:pt x="239" y="12"/>
                  </a:lnTo>
                  <a:lnTo>
                    <a:pt x="284" y="22"/>
                  </a:lnTo>
                  <a:lnTo>
                    <a:pt x="335" y="33"/>
                  </a:lnTo>
                  <a:lnTo>
                    <a:pt x="392" y="47"/>
                  </a:lnTo>
                  <a:lnTo>
                    <a:pt x="432" y="59"/>
                  </a:lnTo>
                  <a:lnTo>
                    <a:pt x="472" y="72"/>
                  </a:lnTo>
                  <a:lnTo>
                    <a:pt x="512" y="88"/>
                  </a:lnTo>
                  <a:lnTo>
                    <a:pt x="552" y="107"/>
                  </a:lnTo>
                  <a:lnTo>
                    <a:pt x="592" y="127"/>
                  </a:lnTo>
                  <a:lnTo>
                    <a:pt x="634" y="148"/>
                  </a:lnTo>
                  <a:lnTo>
                    <a:pt x="674" y="171"/>
                  </a:lnTo>
                  <a:lnTo>
                    <a:pt x="715" y="195"/>
                  </a:lnTo>
                  <a:lnTo>
                    <a:pt x="758" y="220"/>
                  </a:lnTo>
                  <a:lnTo>
                    <a:pt x="801" y="245"/>
                  </a:lnTo>
                  <a:lnTo>
                    <a:pt x="844" y="272"/>
                  </a:lnTo>
                  <a:lnTo>
                    <a:pt x="889" y="298"/>
                  </a:lnTo>
                  <a:lnTo>
                    <a:pt x="934" y="325"/>
                  </a:lnTo>
                  <a:lnTo>
                    <a:pt x="980" y="351"/>
                  </a:lnTo>
                  <a:lnTo>
                    <a:pt x="1029" y="377"/>
                  </a:lnTo>
                  <a:lnTo>
                    <a:pt x="1077" y="402"/>
                  </a:lnTo>
                  <a:lnTo>
                    <a:pt x="1060" y="417"/>
                  </a:lnTo>
                  <a:lnTo>
                    <a:pt x="1026" y="401"/>
                  </a:lnTo>
                  <a:lnTo>
                    <a:pt x="993" y="384"/>
                  </a:lnTo>
                  <a:lnTo>
                    <a:pt x="961" y="367"/>
                  </a:lnTo>
                  <a:lnTo>
                    <a:pt x="927" y="350"/>
                  </a:lnTo>
                  <a:lnTo>
                    <a:pt x="894" y="333"/>
                  </a:lnTo>
                  <a:lnTo>
                    <a:pt x="862" y="314"/>
                  </a:lnTo>
                  <a:lnTo>
                    <a:pt x="829" y="297"/>
                  </a:lnTo>
                  <a:lnTo>
                    <a:pt x="798" y="280"/>
                  </a:lnTo>
                  <a:lnTo>
                    <a:pt x="766" y="263"/>
                  </a:lnTo>
                  <a:lnTo>
                    <a:pt x="736" y="246"/>
                  </a:lnTo>
                  <a:lnTo>
                    <a:pt x="706" y="229"/>
                  </a:lnTo>
                  <a:lnTo>
                    <a:pt x="677" y="213"/>
                  </a:lnTo>
                  <a:lnTo>
                    <a:pt x="649" y="197"/>
                  </a:lnTo>
                  <a:lnTo>
                    <a:pt x="621" y="182"/>
                  </a:lnTo>
                  <a:lnTo>
                    <a:pt x="596" y="167"/>
                  </a:lnTo>
                  <a:lnTo>
                    <a:pt x="570" y="153"/>
                  </a:lnTo>
                  <a:lnTo>
                    <a:pt x="529" y="130"/>
                  </a:lnTo>
                  <a:lnTo>
                    <a:pt x="489" y="110"/>
                  </a:lnTo>
                  <a:lnTo>
                    <a:pt x="449" y="93"/>
                  </a:lnTo>
                  <a:lnTo>
                    <a:pt x="411" y="78"/>
                  </a:lnTo>
                  <a:lnTo>
                    <a:pt x="376" y="65"/>
                  </a:lnTo>
                  <a:lnTo>
                    <a:pt x="342" y="54"/>
                  </a:lnTo>
                  <a:lnTo>
                    <a:pt x="310" y="45"/>
                  </a:lnTo>
                  <a:lnTo>
                    <a:pt x="279" y="38"/>
                  </a:lnTo>
                  <a:lnTo>
                    <a:pt x="250" y="33"/>
                  </a:lnTo>
                  <a:lnTo>
                    <a:pt x="222" y="29"/>
                  </a:lnTo>
                  <a:lnTo>
                    <a:pt x="198" y="26"/>
                  </a:lnTo>
                  <a:lnTo>
                    <a:pt x="174" y="25"/>
                  </a:lnTo>
                  <a:lnTo>
                    <a:pt x="153" y="24"/>
                  </a:lnTo>
                  <a:lnTo>
                    <a:pt x="134" y="25"/>
                  </a:lnTo>
                  <a:lnTo>
                    <a:pt x="117" y="26"/>
                  </a:lnTo>
                  <a:lnTo>
                    <a:pt x="102" y="29"/>
                  </a:lnTo>
                  <a:lnTo>
                    <a:pt x="81" y="32"/>
                  </a:lnTo>
                  <a:lnTo>
                    <a:pt x="64" y="38"/>
                  </a:lnTo>
                  <a:lnTo>
                    <a:pt x="49" y="45"/>
                  </a:lnTo>
                  <a:lnTo>
                    <a:pt x="39" y="52"/>
                  </a:lnTo>
                  <a:lnTo>
                    <a:pt x="37" y="60"/>
                  </a:lnTo>
                  <a:lnTo>
                    <a:pt x="42" y="67"/>
                  </a:lnTo>
                  <a:lnTo>
                    <a:pt x="54" y="73"/>
                  </a:lnTo>
                  <a:lnTo>
                    <a:pt x="79" y="78"/>
                  </a:lnTo>
                  <a:lnTo>
                    <a:pt x="93" y="80"/>
                  </a:lnTo>
                  <a:lnTo>
                    <a:pt x="108" y="82"/>
                  </a:lnTo>
                  <a:lnTo>
                    <a:pt x="122" y="83"/>
                  </a:lnTo>
                  <a:lnTo>
                    <a:pt x="137" y="83"/>
                  </a:lnTo>
                  <a:lnTo>
                    <a:pt x="151" y="83"/>
                  </a:lnTo>
                  <a:lnTo>
                    <a:pt x="165" y="83"/>
                  </a:lnTo>
                  <a:lnTo>
                    <a:pt x="178" y="82"/>
                  </a:lnTo>
                  <a:lnTo>
                    <a:pt x="191" y="79"/>
                  </a:lnTo>
                  <a:lnTo>
                    <a:pt x="204" y="78"/>
                  </a:lnTo>
                  <a:lnTo>
                    <a:pt x="217" y="76"/>
                  </a:lnTo>
                  <a:lnTo>
                    <a:pt x="229" y="73"/>
                  </a:lnTo>
                  <a:lnTo>
                    <a:pt x="241" y="70"/>
                  </a:lnTo>
                  <a:lnTo>
                    <a:pt x="254" y="67"/>
                  </a:lnTo>
                  <a:lnTo>
                    <a:pt x="265" y="63"/>
                  </a:lnTo>
                  <a:lnTo>
                    <a:pt x="277" y="59"/>
                  </a:lnTo>
                  <a:lnTo>
                    <a:pt x="288" y="54"/>
                  </a:lnTo>
                  <a:lnTo>
                    <a:pt x="312" y="69"/>
                  </a:lnTo>
                  <a:close/>
                </a:path>
              </a:pathLst>
            </a:custGeom>
            <a:solidFill>
              <a:srgbClr val="9E4400"/>
            </a:solidFill>
            <a:ln w="9525">
              <a:solidFill>
                <a:srgbClr val="0000CC"/>
              </a:solidFill>
              <a:round/>
              <a:headEnd/>
              <a:tailEnd/>
            </a:ln>
          </p:spPr>
          <p:txBody>
            <a:bodyPr/>
            <a:lstStyle/>
            <a:p>
              <a:endParaRPr lang="ru-RU"/>
            </a:p>
          </p:txBody>
        </p:sp>
        <p:sp>
          <p:nvSpPr>
            <p:cNvPr id="10" name="Freeform 13"/>
            <p:cNvSpPr>
              <a:spLocks/>
            </p:cNvSpPr>
            <p:nvPr/>
          </p:nvSpPr>
          <p:spPr bwMode="auto">
            <a:xfrm>
              <a:off x="2370" y="3922"/>
              <a:ext cx="1033" cy="271"/>
            </a:xfrm>
            <a:custGeom>
              <a:avLst/>
              <a:gdLst/>
              <a:ahLst/>
              <a:cxnLst>
                <a:cxn ang="0">
                  <a:pos x="1230" y="265"/>
                </a:cxn>
                <a:cxn ang="0">
                  <a:pos x="1360" y="315"/>
                </a:cxn>
                <a:cxn ang="0">
                  <a:pos x="1499" y="357"/>
                </a:cxn>
                <a:cxn ang="0">
                  <a:pos x="1650" y="383"/>
                </a:cxn>
                <a:cxn ang="0">
                  <a:pos x="1876" y="376"/>
                </a:cxn>
                <a:cxn ang="0">
                  <a:pos x="2020" y="288"/>
                </a:cxn>
                <a:cxn ang="0">
                  <a:pos x="2015" y="164"/>
                </a:cxn>
                <a:cxn ang="0">
                  <a:pos x="1828" y="57"/>
                </a:cxn>
                <a:cxn ang="0">
                  <a:pos x="1631" y="31"/>
                </a:cxn>
                <a:cxn ang="0">
                  <a:pos x="1480" y="50"/>
                </a:cxn>
                <a:cxn ang="0">
                  <a:pos x="1332" y="100"/>
                </a:cxn>
                <a:cxn ang="0">
                  <a:pos x="1184" y="171"/>
                </a:cxn>
                <a:cxn ang="0">
                  <a:pos x="1034" y="257"/>
                </a:cxn>
                <a:cxn ang="0">
                  <a:pos x="878" y="345"/>
                </a:cxn>
                <a:cxn ang="0">
                  <a:pos x="712" y="431"/>
                </a:cxn>
                <a:cxn ang="0">
                  <a:pos x="534" y="504"/>
                </a:cxn>
                <a:cxn ang="0">
                  <a:pos x="373" y="540"/>
                </a:cxn>
                <a:cxn ang="0">
                  <a:pos x="215" y="529"/>
                </a:cxn>
                <a:cxn ang="0">
                  <a:pos x="82" y="479"/>
                </a:cxn>
                <a:cxn ang="0">
                  <a:pos x="7" y="395"/>
                </a:cxn>
                <a:cxn ang="0">
                  <a:pos x="7" y="296"/>
                </a:cxn>
                <a:cxn ang="0">
                  <a:pos x="53" y="222"/>
                </a:cxn>
                <a:cxn ang="0">
                  <a:pos x="145" y="183"/>
                </a:cxn>
                <a:cxn ang="0">
                  <a:pos x="283" y="192"/>
                </a:cxn>
                <a:cxn ang="0">
                  <a:pos x="347" y="228"/>
                </a:cxn>
                <a:cxn ang="0">
                  <a:pos x="314" y="232"/>
                </a:cxn>
                <a:cxn ang="0">
                  <a:pos x="211" y="204"/>
                </a:cxn>
                <a:cxn ang="0">
                  <a:pos x="121" y="205"/>
                </a:cxn>
                <a:cxn ang="0">
                  <a:pos x="61" y="240"/>
                </a:cxn>
                <a:cxn ang="0">
                  <a:pos x="28" y="308"/>
                </a:cxn>
                <a:cxn ang="0">
                  <a:pos x="31" y="391"/>
                </a:cxn>
                <a:cxn ang="0">
                  <a:pos x="103" y="464"/>
                </a:cxn>
                <a:cxn ang="0">
                  <a:pos x="232" y="507"/>
                </a:cxn>
                <a:cxn ang="0">
                  <a:pos x="404" y="493"/>
                </a:cxn>
                <a:cxn ang="0">
                  <a:pos x="532" y="447"/>
                </a:cxn>
                <a:cxn ang="0">
                  <a:pos x="647" y="393"/>
                </a:cxn>
                <a:cxn ang="0">
                  <a:pos x="772" y="330"/>
                </a:cxn>
                <a:cxn ang="0">
                  <a:pos x="902" y="261"/>
                </a:cxn>
                <a:cxn ang="0">
                  <a:pos x="1034" y="192"/>
                </a:cxn>
                <a:cxn ang="0">
                  <a:pos x="1164" y="126"/>
                </a:cxn>
                <a:cxn ang="0">
                  <a:pos x="1292" y="69"/>
                </a:cxn>
                <a:cxn ang="0">
                  <a:pos x="1411" y="24"/>
                </a:cxn>
                <a:cxn ang="0">
                  <a:pos x="1546" y="0"/>
                </a:cxn>
                <a:cxn ang="0">
                  <a:pos x="1746" y="11"/>
                </a:cxn>
                <a:cxn ang="0">
                  <a:pos x="1943" y="69"/>
                </a:cxn>
                <a:cxn ang="0">
                  <a:pos x="2059" y="184"/>
                </a:cxn>
                <a:cxn ang="0">
                  <a:pos x="2038" y="322"/>
                </a:cxn>
                <a:cxn ang="0">
                  <a:pos x="1917" y="395"/>
                </a:cxn>
                <a:cxn ang="0">
                  <a:pos x="1741" y="414"/>
                </a:cxn>
                <a:cxn ang="0">
                  <a:pos x="1550" y="395"/>
                </a:cxn>
                <a:cxn ang="0">
                  <a:pos x="1443" y="369"/>
                </a:cxn>
                <a:cxn ang="0">
                  <a:pos x="1352" y="338"/>
                </a:cxn>
                <a:cxn ang="0">
                  <a:pos x="1253" y="297"/>
                </a:cxn>
                <a:cxn ang="0">
                  <a:pos x="1148" y="250"/>
                </a:cxn>
              </a:cxnLst>
              <a:rect l="0" t="0" r="r" b="b"/>
              <a:pathLst>
                <a:path w="2066" h="541">
                  <a:moveTo>
                    <a:pt x="1139" y="222"/>
                  </a:moveTo>
                  <a:lnTo>
                    <a:pt x="1169" y="237"/>
                  </a:lnTo>
                  <a:lnTo>
                    <a:pt x="1199" y="251"/>
                  </a:lnTo>
                  <a:lnTo>
                    <a:pt x="1230" y="265"/>
                  </a:lnTo>
                  <a:lnTo>
                    <a:pt x="1261" y="278"/>
                  </a:lnTo>
                  <a:lnTo>
                    <a:pt x="1293" y="291"/>
                  </a:lnTo>
                  <a:lnTo>
                    <a:pt x="1327" y="304"/>
                  </a:lnTo>
                  <a:lnTo>
                    <a:pt x="1360" y="315"/>
                  </a:lnTo>
                  <a:lnTo>
                    <a:pt x="1393" y="327"/>
                  </a:lnTo>
                  <a:lnTo>
                    <a:pt x="1428" y="337"/>
                  </a:lnTo>
                  <a:lnTo>
                    <a:pt x="1464" y="348"/>
                  </a:lnTo>
                  <a:lnTo>
                    <a:pt x="1499" y="357"/>
                  </a:lnTo>
                  <a:lnTo>
                    <a:pt x="1536" y="365"/>
                  </a:lnTo>
                  <a:lnTo>
                    <a:pt x="1573" y="372"/>
                  </a:lnTo>
                  <a:lnTo>
                    <a:pt x="1612" y="378"/>
                  </a:lnTo>
                  <a:lnTo>
                    <a:pt x="1650" y="383"/>
                  </a:lnTo>
                  <a:lnTo>
                    <a:pt x="1691" y="388"/>
                  </a:lnTo>
                  <a:lnTo>
                    <a:pt x="1759" y="390"/>
                  </a:lnTo>
                  <a:lnTo>
                    <a:pt x="1821" y="387"/>
                  </a:lnTo>
                  <a:lnTo>
                    <a:pt x="1876" y="376"/>
                  </a:lnTo>
                  <a:lnTo>
                    <a:pt x="1924" y="360"/>
                  </a:lnTo>
                  <a:lnTo>
                    <a:pt x="1965" y="340"/>
                  </a:lnTo>
                  <a:lnTo>
                    <a:pt x="1997" y="315"/>
                  </a:lnTo>
                  <a:lnTo>
                    <a:pt x="2020" y="288"/>
                  </a:lnTo>
                  <a:lnTo>
                    <a:pt x="2035" y="258"/>
                  </a:lnTo>
                  <a:lnTo>
                    <a:pt x="2038" y="227"/>
                  </a:lnTo>
                  <a:lnTo>
                    <a:pt x="2033" y="195"/>
                  </a:lnTo>
                  <a:lnTo>
                    <a:pt x="2015" y="164"/>
                  </a:lnTo>
                  <a:lnTo>
                    <a:pt x="1988" y="133"/>
                  </a:lnTo>
                  <a:lnTo>
                    <a:pt x="1946" y="106"/>
                  </a:lnTo>
                  <a:lnTo>
                    <a:pt x="1893" y="80"/>
                  </a:lnTo>
                  <a:lnTo>
                    <a:pt x="1828" y="57"/>
                  </a:lnTo>
                  <a:lnTo>
                    <a:pt x="1748" y="40"/>
                  </a:lnTo>
                  <a:lnTo>
                    <a:pt x="1709" y="34"/>
                  </a:lnTo>
                  <a:lnTo>
                    <a:pt x="1670" y="31"/>
                  </a:lnTo>
                  <a:lnTo>
                    <a:pt x="1631" y="31"/>
                  </a:lnTo>
                  <a:lnTo>
                    <a:pt x="1593" y="32"/>
                  </a:lnTo>
                  <a:lnTo>
                    <a:pt x="1555" y="36"/>
                  </a:lnTo>
                  <a:lnTo>
                    <a:pt x="1517" y="42"/>
                  </a:lnTo>
                  <a:lnTo>
                    <a:pt x="1480" y="50"/>
                  </a:lnTo>
                  <a:lnTo>
                    <a:pt x="1443" y="61"/>
                  </a:lnTo>
                  <a:lnTo>
                    <a:pt x="1406" y="72"/>
                  </a:lnTo>
                  <a:lnTo>
                    <a:pt x="1369" y="86"/>
                  </a:lnTo>
                  <a:lnTo>
                    <a:pt x="1332" y="100"/>
                  </a:lnTo>
                  <a:lnTo>
                    <a:pt x="1296" y="116"/>
                  </a:lnTo>
                  <a:lnTo>
                    <a:pt x="1259" y="134"/>
                  </a:lnTo>
                  <a:lnTo>
                    <a:pt x="1222" y="153"/>
                  </a:lnTo>
                  <a:lnTo>
                    <a:pt x="1184" y="171"/>
                  </a:lnTo>
                  <a:lnTo>
                    <a:pt x="1147" y="192"/>
                  </a:lnTo>
                  <a:lnTo>
                    <a:pt x="1110" y="213"/>
                  </a:lnTo>
                  <a:lnTo>
                    <a:pt x="1072" y="235"/>
                  </a:lnTo>
                  <a:lnTo>
                    <a:pt x="1034" y="257"/>
                  </a:lnTo>
                  <a:lnTo>
                    <a:pt x="995" y="278"/>
                  </a:lnTo>
                  <a:lnTo>
                    <a:pt x="957" y="300"/>
                  </a:lnTo>
                  <a:lnTo>
                    <a:pt x="918" y="323"/>
                  </a:lnTo>
                  <a:lnTo>
                    <a:pt x="878" y="345"/>
                  </a:lnTo>
                  <a:lnTo>
                    <a:pt x="837" y="367"/>
                  </a:lnTo>
                  <a:lnTo>
                    <a:pt x="796" y="389"/>
                  </a:lnTo>
                  <a:lnTo>
                    <a:pt x="754" y="410"/>
                  </a:lnTo>
                  <a:lnTo>
                    <a:pt x="712" y="431"/>
                  </a:lnTo>
                  <a:lnTo>
                    <a:pt x="669" y="450"/>
                  </a:lnTo>
                  <a:lnTo>
                    <a:pt x="625" y="469"/>
                  </a:lnTo>
                  <a:lnTo>
                    <a:pt x="580" y="487"/>
                  </a:lnTo>
                  <a:lnTo>
                    <a:pt x="534" y="504"/>
                  </a:lnTo>
                  <a:lnTo>
                    <a:pt x="488" y="519"/>
                  </a:lnTo>
                  <a:lnTo>
                    <a:pt x="451" y="529"/>
                  </a:lnTo>
                  <a:lnTo>
                    <a:pt x="413" y="535"/>
                  </a:lnTo>
                  <a:lnTo>
                    <a:pt x="373" y="540"/>
                  </a:lnTo>
                  <a:lnTo>
                    <a:pt x="334" y="541"/>
                  </a:lnTo>
                  <a:lnTo>
                    <a:pt x="294" y="540"/>
                  </a:lnTo>
                  <a:lnTo>
                    <a:pt x="253" y="535"/>
                  </a:lnTo>
                  <a:lnTo>
                    <a:pt x="215" y="529"/>
                  </a:lnTo>
                  <a:lnTo>
                    <a:pt x="179" y="520"/>
                  </a:lnTo>
                  <a:lnTo>
                    <a:pt x="143" y="509"/>
                  </a:lnTo>
                  <a:lnTo>
                    <a:pt x="111" y="495"/>
                  </a:lnTo>
                  <a:lnTo>
                    <a:pt x="82" y="479"/>
                  </a:lnTo>
                  <a:lnTo>
                    <a:pt x="56" y="462"/>
                  </a:lnTo>
                  <a:lnTo>
                    <a:pt x="35" y="441"/>
                  </a:lnTo>
                  <a:lnTo>
                    <a:pt x="18" y="419"/>
                  </a:lnTo>
                  <a:lnTo>
                    <a:pt x="7" y="395"/>
                  </a:lnTo>
                  <a:lnTo>
                    <a:pt x="1" y="369"/>
                  </a:lnTo>
                  <a:lnTo>
                    <a:pt x="0" y="344"/>
                  </a:lnTo>
                  <a:lnTo>
                    <a:pt x="2" y="319"/>
                  </a:lnTo>
                  <a:lnTo>
                    <a:pt x="7" y="296"/>
                  </a:lnTo>
                  <a:lnTo>
                    <a:pt x="14" y="275"/>
                  </a:lnTo>
                  <a:lnTo>
                    <a:pt x="24" y="255"/>
                  </a:lnTo>
                  <a:lnTo>
                    <a:pt x="37" y="237"/>
                  </a:lnTo>
                  <a:lnTo>
                    <a:pt x="53" y="222"/>
                  </a:lnTo>
                  <a:lnTo>
                    <a:pt x="71" y="208"/>
                  </a:lnTo>
                  <a:lnTo>
                    <a:pt x="93" y="197"/>
                  </a:lnTo>
                  <a:lnTo>
                    <a:pt x="117" y="189"/>
                  </a:lnTo>
                  <a:lnTo>
                    <a:pt x="145" y="183"/>
                  </a:lnTo>
                  <a:lnTo>
                    <a:pt x="175" y="180"/>
                  </a:lnTo>
                  <a:lnTo>
                    <a:pt x="208" y="180"/>
                  </a:lnTo>
                  <a:lnTo>
                    <a:pt x="244" y="185"/>
                  </a:lnTo>
                  <a:lnTo>
                    <a:pt x="283" y="192"/>
                  </a:lnTo>
                  <a:lnTo>
                    <a:pt x="326" y="202"/>
                  </a:lnTo>
                  <a:lnTo>
                    <a:pt x="339" y="212"/>
                  </a:lnTo>
                  <a:lnTo>
                    <a:pt x="346" y="220"/>
                  </a:lnTo>
                  <a:lnTo>
                    <a:pt x="347" y="228"/>
                  </a:lnTo>
                  <a:lnTo>
                    <a:pt x="344" y="233"/>
                  </a:lnTo>
                  <a:lnTo>
                    <a:pt x="337" y="236"/>
                  </a:lnTo>
                  <a:lnTo>
                    <a:pt x="327" y="236"/>
                  </a:lnTo>
                  <a:lnTo>
                    <a:pt x="314" y="232"/>
                  </a:lnTo>
                  <a:lnTo>
                    <a:pt x="299" y="223"/>
                  </a:lnTo>
                  <a:lnTo>
                    <a:pt x="267" y="214"/>
                  </a:lnTo>
                  <a:lnTo>
                    <a:pt x="237" y="208"/>
                  </a:lnTo>
                  <a:lnTo>
                    <a:pt x="211" y="204"/>
                  </a:lnTo>
                  <a:lnTo>
                    <a:pt x="184" y="200"/>
                  </a:lnTo>
                  <a:lnTo>
                    <a:pt x="161" y="200"/>
                  </a:lnTo>
                  <a:lnTo>
                    <a:pt x="141" y="201"/>
                  </a:lnTo>
                  <a:lnTo>
                    <a:pt x="121" y="205"/>
                  </a:lnTo>
                  <a:lnTo>
                    <a:pt x="103" y="210"/>
                  </a:lnTo>
                  <a:lnTo>
                    <a:pt x="88" y="218"/>
                  </a:lnTo>
                  <a:lnTo>
                    <a:pt x="74" y="228"/>
                  </a:lnTo>
                  <a:lnTo>
                    <a:pt x="61" y="240"/>
                  </a:lnTo>
                  <a:lnTo>
                    <a:pt x="51" y="254"/>
                  </a:lnTo>
                  <a:lnTo>
                    <a:pt x="41" y="269"/>
                  </a:lnTo>
                  <a:lnTo>
                    <a:pt x="33" y="288"/>
                  </a:lnTo>
                  <a:lnTo>
                    <a:pt x="28" y="308"/>
                  </a:lnTo>
                  <a:lnTo>
                    <a:pt x="23" y="330"/>
                  </a:lnTo>
                  <a:lnTo>
                    <a:pt x="21" y="350"/>
                  </a:lnTo>
                  <a:lnTo>
                    <a:pt x="24" y="371"/>
                  </a:lnTo>
                  <a:lnTo>
                    <a:pt x="31" y="391"/>
                  </a:lnTo>
                  <a:lnTo>
                    <a:pt x="43" y="411"/>
                  </a:lnTo>
                  <a:lnTo>
                    <a:pt x="59" y="431"/>
                  </a:lnTo>
                  <a:lnTo>
                    <a:pt x="78" y="448"/>
                  </a:lnTo>
                  <a:lnTo>
                    <a:pt x="103" y="464"/>
                  </a:lnTo>
                  <a:lnTo>
                    <a:pt x="130" y="479"/>
                  </a:lnTo>
                  <a:lnTo>
                    <a:pt x="160" y="490"/>
                  </a:lnTo>
                  <a:lnTo>
                    <a:pt x="195" y="500"/>
                  </a:lnTo>
                  <a:lnTo>
                    <a:pt x="232" y="507"/>
                  </a:lnTo>
                  <a:lnTo>
                    <a:pt x="271" y="509"/>
                  </a:lnTo>
                  <a:lnTo>
                    <a:pt x="313" y="508"/>
                  </a:lnTo>
                  <a:lnTo>
                    <a:pt x="357" y="503"/>
                  </a:lnTo>
                  <a:lnTo>
                    <a:pt x="404" y="493"/>
                  </a:lnTo>
                  <a:lnTo>
                    <a:pt x="453" y="478"/>
                  </a:lnTo>
                  <a:lnTo>
                    <a:pt x="478" y="469"/>
                  </a:lnTo>
                  <a:lnTo>
                    <a:pt x="504" y="458"/>
                  </a:lnTo>
                  <a:lnTo>
                    <a:pt x="532" y="447"/>
                  </a:lnTo>
                  <a:lnTo>
                    <a:pt x="560" y="434"/>
                  </a:lnTo>
                  <a:lnTo>
                    <a:pt x="589" y="421"/>
                  </a:lnTo>
                  <a:lnTo>
                    <a:pt x="617" y="408"/>
                  </a:lnTo>
                  <a:lnTo>
                    <a:pt x="647" y="393"/>
                  </a:lnTo>
                  <a:lnTo>
                    <a:pt x="677" y="378"/>
                  </a:lnTo>
                  <a:lnTo>
                    <a:pt x="708" y="363"/>
                  </a:lnTo>
                  <a:lnTo>
                    <a:pt x="739" y="346"/>
                  </a:lnTo>
                  <a:lnTo>
                    <a:pt x="772" y="330"/>
                  </a:lnTo>
                  <a:lnTo>
                    <a:pt x="804" y="313"/>
                  </a:lnTo>
                  <a:lnTo>
                    <a:pt x="836" y="296"/>
                  </a:lnTo>
                  <a:lnTo>
                    <a:pt x="868" y="278"/>
                  </a:lnTo>
                  <a:lnTo>
                    <a:pt x="902" y="261"/>
                  </a:lnTo>
                  <a:lnTo>
                    <a:pt x="934" y="244"/>
                  </a:lnTo>
                  <a:lnTo>
                    <a:pt x="967" y="227"/>
                  </a:lnTo>
                  <a:lnTo>
                    <a:pt x="1001" y="209"/>
                  </a:lnTo>
                  <a:lnTo>
                    <a:pt x="1034" y="192"/>
                  </a:lnTo>
                  <a:lnTo>
                    <a:pt x="1066" y="175"/>
                  </a:lnTo>
                  <a:lnTo>
                    <a:pt x="1100" y="159"/>
                  </a:lnTo>
                  <a:lnTo>
                    <a:pt x="1132" y="142"/>
                  </a:lnTo>
                  <a:lnTo>
                    <a:pt x="1164" y="126"/>
                  </a:lnTo>
                  <a:lnTo>
                    <a:pt x="1197" y="111"/>
                  </a:lnTo>
                  <a:lnTo>
                    <a:pt x="1229" y="96"/>
                  </a:lnTo>
                  <a:lnTo>
                    <a:pt x="1261" y="83"/>
                  </a:lnTo>
                  <a:lnTo>
                    <a:pt x="1292" y="69"/>
                  </a:lnTo>
                  <a:lnTo>
                    <a:pt x="1322" y="56"/>
                  </a:lnTo>
                  <a:lnTo>
                    <a:pt x="1353" y="44"/>
                  </a:lnTo>
                  <a:lnTo>
                    <a:pt x="1382" y="33"/>
                  </a:lnTo>
                  <a:lnTo>
                    <a:pt x="1411" y="24"/>
                  </a:lnTo>
                  <a:lnTo>
                    <a:pt x="1440" y="15"/>
                  </a:lnTo>
                  <a:lnTo>
                    <a:pt x="1468" y="8"/>
                  </a:lnTo>
                  <a:lnTo>
                    <a:pt x="1504" y="3"/>
                  </a:lnTo>
                  <a:lnTo>
                    <a:pt x="1546" y="0"/>
                  </a:lnTo>
                  <a:lnTo>
                    <a:pt x="1592" y="0"/>
                  </a:lnTo>
                  <a:lnTo>
                    <a:pt x="1641" y="1"/>
                  </a:lnTo>
                  <a:lnTo>
                    <a:pt x="1693" y="4"/>
                  </a:lnTo>
                  <a:lnTo>
                    <a:pt x="1746" y="11"/>
                  </a:lnTo>
                  <a:lnTo>
                    <a:pt x="1798" y="20"/>
                  </a:lnTo>
                  <a:lnTo>
                    <a:pt x="1850" y="33"/>
                  </a:lnTo>
                  <a:lnTo>
                    <a:pt x="1898" y="49"/>
                  </a:lnTo>
                  <a:lnTo>
                    <a:pt x="1943" y="69"/>
                  </a:lnTo>
                  <a:lnTo>
                    <a:pt x="1982" y="92"/>
                  </a:lnTo>
                  <a:lnTo>
                    <a:pt x="2015" y="118"/>
                  </a:lnTo>
                  <a:lnTo>
                    <a:pt x="2041" y="149"/>
                  </a:lnTo>
                  <a:lnTo>
                    <a:pt x="2059" y="184"/>
                  </a:lnTo>
                  <a:lnTo>
                    <a:pt x="2066" y="224"/>
                  </a:lnTo>
                  <a:lnTo>
                    <a:pt x="2064" y="262"/>
                  </a:lnTo>
                  <a:lnTo>
                    <a:pt x="2055" y="295"/>
                  </a:lnTo>
                  <a:lnTo>
                    <a:pt x="2038" y="322"/>
                  </a:lnTo>
                  <a:lnTo>
                    <a:pt x="2015" y="346"/>
                  </a:lnTo>
                  <a:lnTo>
                    <a:pt x="1988" y="367"/>
                  </a:lnTo>
                  <a:lnTo>
                    <a:pt x="1954" y="382"/>
                  </a:lnTo>
                  <a:lnTo>
                    <a:pt x="1917" y="395"/>
                  </a:lnTo>
                  <a:lnTo>
                    <a:pt x="1877" y="404"/>
                  </a:lnTo>
                  <a:lnTo>
                    <a:pt x="1833" y="410"/>
                  </a:lnTo>
                  <a:lnTo>
                    <a:pt x="1789" y="413"/>
                  </a:lnTo>
                  <a:lnTo>
                    <a:pt x="1741" y="414"/>
                  </a:lnTo>
                  <a:lnTo>
                    <a:pt x="1693" y="412"/>
                  </a:lnTo>
                  <a:lnTo>
                    <a:pt x="1645" y="409"/>
                  </a:lnTo>
                  <a:lnTo>
                    <a:pt x="1597" y="402"/>
                  </a:lnTo>
                  <a:lnTo>
                    <a:pt x="1550" y="395"/>
                  </a:lnTo>
                  <a:lnTo>
                    <a:pt x="1505" y="386"/>
                  </a:lnTo>
                  <a:lnTo>
                    <a:pt x="1486" y="381"/>
                  </a:lnTo>
                  <a:lnTo>
                    <a:pt x="1465" y="375"/>
                  </a:lnTo>
                  <a:lnTo>
                    <a:pt x="1443" y="369"/>
                  </a:lnTo>
                  <a:lnTo>
                    <a:pt x="1421" y="363"/>
                  </a:lnTo>
                  <a:lnTo>
                    <a:pt x="1399" y="356"/>
                  </a:lnTo>
                  <a:lnTo>
                    <a:pt x="1376" y="346"/>
                  </a:lnTo>
                  <a:lnTo>
                    <a:pt x="1352" y="338"/>
                  </a:lnTo>
                  <a:lnTo>
                    <a:pt x="1328" y="328"/>
                  </a:lnTo>
                  <a:lnTo>
                    <a:pt x="1303" y="319"/>
                  </a:lnTo>
                  <a:lnTo>
                    <a:pt x="1278" y="308"/>
                  </a:lnTo>
                  <a:lnTo>
                    <a:pt x="1253" y="297"/>
                  </a:lnTo>
                  <a:lnTo>
                    <a:pt x="1227" y="285"/>
                  </a:lnTo>
                  <a:lnTo>
                    <a:pt x="1201" y="274"/>
                  </a:lnTo>
                  <a:lnTo>
                    <a:pt x="1175" y="262"/>
                  </a:lnTo>
                  <a:lnTo>
                    <a:pt x="1148" y="250"/>
                  </a:lnTo>
                  <a:lnTo>
                    <a:pt x="1122" y="237"/>
                  </a:lnTo>
                  <a:lnTo>
                    <a:pt x="1139" y="222"/>
                  </a:lnTo>
                  <a:close/>
                </a:path>
              </a:pathLst>
            </a:custGeom>
            <a:solidFill>
              <a:srgbClr val="9E4400"/>
            </a:solidFill>
            <a:ln w="9525">
              <a:solidFill>
                <a:srgbClr val="0000CC"/>
              </a:solidFill>
              <a:round/>
              <a:headEnd/>
              <a:tailEnd/>
            </a:ln>
          </p:spPr>
          <p:txBody>
            <a:bodyPr/>
            <a:lstStyle/>
            <a:p>
              <a:endParaRPr lang="ru-RU"/>
            </a:p>
          </p:txBody>
        </p:sp>
      </p:gr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152400"/>
            <a:ext cx="6870700" cy="1133460"/>
          </a:xfrm>
        </p:spPr>
        <p:txBody>
          <a:bodyPr/>
          <a:lstStyle/>
          <a:p>
            <a:r>
              <a:rPr lang="ru-RU" b="1" dirty="0" smtClean="0">
                <a:ln w="1905"/>
                <a:solidFill>
                  <a:srgbClr val="C00000"/>
                </a:solidFill>
                <a:effectLst>
                  <a:innerShdw blurRad="69850" dist="43180" dir="5400000">
                    <a:srgbClr val="000000">
                      <a:alpha val="65000"/>
                    </a:srgbClr>
                  </a:innerShdw>
                </a:effectLst>
              </a:rPr>
              <a:t>МАКСАТ:</a:t>
            </a:r>
            <a:endParaRPr lang="ru-RU" b="1" dirty="0">
              <a:ln w="1905"/>
              <a:solidFill>
                <a:srgbClr val="C00000"/>
              </a:solidFill>
              <a:effectLst>
                <a:innerShdw blurRad="69850" dist="43180" dir="5400000">
                  <a:srgbClr val="000000">
                    <a:alpha val="65000"/>
                  </a:srgbClr>
                </a:innerShdw>
              </a:effectLst>
            </a:endParaRPr>
          </a:p>
        </p:txBody>
      </p:sp>
      <p:sp>
        <p:nvSpPr>
          <p:cNvPr id="3" name="Содержимое 2"/>
          <p:cNvSpPr>
            <a:spLocks noGrp="1"/>
          </p:cNvSpPr>
          <p:nvPr>
            <p:ph idx="1"/>
          </p:nvPr>
        </p:nvSpPr>
        <p:spPr>
          <a:xfrm>
            <a:off x="685800" y="1571612"/>
            <a:ext cx="7696200" cy="3914788"/>
          </a:xfrm>
        </p:spPr>
        <p:txBody>
          <a:bodyPr>
            <a:normAutofit/>
          </a:bodyPr>
          <a:lstStyle/>
          <a:p>
            <a:pPr>
              <a:buNone/>
            </a:pPr>
            <a:r>
              <a:rPr lang="ru-RU" sz="2800" b="1" dirty="0" err="1" smtClean="0">
                <a:solidFill>
                  <a:srgbClr val="7030A0"/>
                </a:solidFill>
                <a:latin typeface="Times New Roman" pitchFamily="18" charset="0"/>
                <a:cs typeface="Times New Roman" pitchFamily="18" charset="0"/>
              </a:rPr>
              <a:t>Укытучыларны</a:t>
            </a:r>
            <a:endParaRPr lang="ru-RU" sz="2800" b="1" dirty="0" smtClean="0">
              <a:solidFill>
                <a:srgbClr val="7030A0"/>
              </a:solidFill>
              <a:latin typeface="Times New Roman" pitchFamily="18" charset="0"/>
              <a:cs typeface="Times New Roman" pitchFamily="18" charset="0"/>
            </a:endParaRPr>
          </a:p>
          <a:p>
            <a:pPr>
              <a:buNone/>
            </a:pPr>
            <a:r>
              <a:rPr lang="ru-RU" sz="2800" b="1" dirty="0" smtClean="0">
                <a:solidFill>
                  <a:srgbClr val="7030A0"/>
                </a:solidFill>
                <a:latin typeface="Times New Roman" pitchFamily="18" charset="0"/>
                <a:cs typeface="Times New Roman" pitchFamily="18" charset="0"/>
              </a:rPr>
              <a:t> </a:t>
            </a:r>
            <a:r>
              <a:rPr lang="ru-RU" sz="2800" b="1" dirty="0" err="1" smtClean="0">
                <a:solidFill>
                  <a:srgbClr val="7030A0"/>
                </a:solidFill>
                <a:latin typeface="Times New Roman" pitchFamily="18" charset="0"/>
                <a:cs typeface="Times New Roman" pitchFamily="18" charset="0"/>
              </a:rPr>
              <a:t>икенче</a:t>
            </a:r>
            <a:r>
              <a:rPr lang="ru-RU" sz="2800" b="1" dirty="0" smtClean="0">
                <a:solidFill>
                  <a:srgbClr val="7030A0"/>
                </a:solidFill>
                <a:latin typeface="Times New Roman" pitchFamily="18" charset="0"/>
                <a:cs typeface="Times New Roman" pitchFamily="18" charset="0"/>
              </a:rPr>
              <a:t> </a:t>
            </a:r>
            <a:r>
              <a:rPr lang="ru-RU" sz="2800" b="1" dirty="0" err="1" smtClean="0">
                <a:solidFill>
                  <a:srgbClr val="7030A0"/>
                </a:solidFill>
                <a:latin typeface="Times New Roman" pitchFamily="18" charset="0"/>
                <a:cs typeface="Times New Roman" pitchFamily="18" charset="0"/>
              </a:rPr>
              <a:t>буын</a:t>
            </a:r>
            <a:r>
              <a:rPr lang="ru-RU" sz="2800" b="1" dirty="0" smtClean="0">
                <a:solidFill>
                  <a:srgbClr val="7030A0"/>
                </a:solidFill>
                <a:latin typeface="Times New Roman" pitchFamily="18" charset="0"/>
                <a:cs typeface="Times New Roman" pitchFamily="18" charset="0"/>
              </a:rPr>
              <a:t> </a:t>
            </a:r>
            <a:r>
              <a:rPr lang="ru-RU" sz="2800" b="1" dirty="0" err="1" smtClean="0">
                <a:solidFill>
                  <a:srgbClr val="7030A0"/>
                </a:solidFill>
                <a:latin typeface="Times New Roman" pitchFamily="18" charset="0"/>
                <a:cs typeface="Times New Roman" pitchFamily="18" charset="0"/>
              </a:rPr>
              <a:t>стандартларының</a:t>
            </a:r>
            <a:r>
              <a:rPr lang="ru-RU" sz="2800" b="1" dirty="0" smtClean="0">
                <a:solidFill>
                  <a:srgbClr val="7030A0"/>
                </a:solidFill>
                <a:latin typeface="Times New Roman" pitchFamily="18" charset="0"/>
                <a:cs typeface="Times New Roman" pitchFamily="18" charset="0"/>
              </a:rPr>
              <a:t> </a:t>
            </a:r>
          </a:p>
          <a:p>
            <a:pPr>
              <a:buNone/>
            </a:pPr>
            <a:r>
              <a:rPr lang="tt-RU" sz="2800" b="1" dirty="0" smtClean="0">
                <a:solidFill>
                  <a:srgbClr val="7030A0"/>
                </a:solidFill>
                <a:latin typeface="Times New Roman" pitchFamily="18" charset="0"/>
                <a:cs typeface="Times New Roman" pitchFamily="18" charset="0"/>
              </a:rPr>
              <a:t>эшчәнлекле укыту ысулын </a:t>
            </a:r>
          </a:p>
          <a:p>
            <a:pPr>
              <a:buNone/>
            </a:pPr>
            <a:r>
              <a:rPr lang="tt-RU" sz="2800" b="1" dirty="0" smtClean="0">
                <a:solidFill>
                  <a:srgbClr val="7030A0"/>
                </a:solidFill>
                <a:latin typeface="Times New Roman" pitchFamily="18" charset="0"/>
                <a:cs typeface="Times New Roman" pitchFamily="18" charset="0"/>
              </a:rPr>
              <a:t> куллану әһәмиятенә төшендерү.</a:t>
            </a:r>
            <a:endParaRPr lang="ru-RU" dirty="0">
              <a:latin typeface="Times New Roman" pitchFamily="18" charset="0"/>
              <a:cs typeface="Times New Roman" pitchFamily="18" charset="0"/>
            </a:endParaRPr>
          </a:p>
        </p:txBody>
      </p:sp>
      <p:pic>
        <p:nvPicPr>
          <p:cNvPr id="5" name="Picture 5"/>
          <p:cNvPicPr>
            <a:picLocks noChangeAspect="1" noChangeArrowheads="1"/>
          </p:cNvPicPr>
          <p:nvPr/>
        </p:nvPicPr>
        <p:blipFill>
          <a:blip r:embed="rId2" cstate="print"/>
          <a:srcRect/>
          <a:stretch>
            <a:fillRect/>
          </a:stretch>
        </p:blipFill>
        <p:spPr bwMode="auto">
          <a:xfrm>
            <a:off x="5786446" y="4214818"/>
            <a:ext cx="2465527" cy="1857364"/>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642918"/>
            <a:ext cx="6870700" cy="785794"/>
          </a:xfrm>
        </p:spPr>
        <p:txBody>
          <a:bodyPr/>
          <a:lstStyle/>
          <a:p>
            <a:r>
              <a:rPr lang="ru-RU" b="1" dirty="0" smtClean="0">
                <a:ln w="1905"/>
                <a:solidFill>
                  <a:srgbClr val="C00000"/>
                </a:solidFill>
                <a:effectLst>
                  <a:innerShdw blurRad="69850" dist="43180" dir="5400000">
                    <a:srgbClr val="000000">
                      <a:alpha val="65000"/>
                    </a:srgbClr>
                  </a:innerShdw>
                </a:effectLst>
              </a:rPr>
              <a:t>БУРЫЧЛАР:</a:t>
            </a:r>
            <a:endParaRPr lang="ru-RU" b="1" dirty="0">
              <a:ln w="1905"/>
              <a:solidFill>
                <a:srgbClr val="C00000"/>
              </a:solidFill>
              <a:effectLst>
                <a:innerShdw blurRad="69850" dist="43180" dir="5400000">
                  <a:srgbClr val="000000">
                    <a:alpha val="65000"/>
                  </a:srgbClr>
                </a:innerShdw>
              </a:effectLst>
            </a:endParaRPr>
          </a:p>
        </p:txBody>
      </p:sp>
      <p:sp>
        <p:nvSpPr>
          <p:cNvPr id="3" name="Содержимое 2"/>
          <p:cNvSpPr>
            <a:spLocks noGrp="1"/>
          </p:cNvSpPr>
          <p:nvPr>
            <p:ph idx="1"/>
          </p:nvPr>
        </p:nvSpPr>
        <p:spPr>
          <a:xfrm>
            <a:off x="0" y="1500173"/>
            <a:ext cx="9144000" cy="4500595"/>
          </a:xfrm>
        </p:spPr>
        <p:txBody>
          <a:bodyPr/>
          <a:lstStyle/>
          <a:p>
            <a:pPr>
              <a:buFont typeface="Wingdings" pitchFamily="2" charset="2"/>
              <a:buChar char="v"/>
            </a:pPr>
            <a:r>
              <a:rPr lang="ru-RU" dirty="0" smtClean="0"/>
              <a:t> </a:t>
            </a:r>
            <a:r>
              <a:rPr lang="ru-RU" sz="2400" b="1" dirty="0" err="1" smtClean="0">
                <a:latin typeface="Times New Roman" pitchFamily="18" charset="0"/>
                <a:cs typeface="Times New Roman" pitchFamily="18" charset="0"/>
              </a:rPr>
              <a:t>укучыларның  уку</a:t>
            </a:r>
            <a:r>
              <a:rPr lang="ru-RU" sz="2400" b="1" dirty="0" smtClean="0">
                <a:latin typeface="Times New Roman" pitchFamily="18" charset="0"/>
                <a:cs typeface="Times New Roman" pitchFamily="18" charset="0"/>
              </a:rPr>
              <a:t> </a:t>
            </a:r>
            <a:r>
              <a:rPr lang="ru-RU" sz="2400" b="1" dirty="0" err="1" smtClean="0">
                <a:latin typeface="Times New Roman" pitchFamily="18" charset="0"/>
                <a:cs typeface="Times New Roman" pitchFamily="18" charset="0"/>
              </a:rPr>
              <a:t>проц</a:t>
            </a:r>
            <a:r>
              <a:rPr lang="tt-RU" sz="2400" b="1" dirty="0" smtClean="0">
                <a:latin typeface="Times New Roman" pitchFamily="18" charset="0"/>
                <a:cs typeface="Times New Roman" pitchFamily="18" charset="0"/>
              </a:rPr>
              <a:t>ессына кызыксынмауларының сәбәбен ачыклау;</a:t>
            </a:r>
          </a:p>
          <a:p>
            <a:pPr>
              <a:buFont typeface="Wingdings" pitchFamily="2" charset="2"/>
              <a:buChar char="v"/>
            </a:pPr>
            <a:endParaRPr lang="ru-RU" sz="2400" b="1" dirty="0" smtClean="0">
              <a:latin typeface="Times New Roman" pitchFamily="18" charset="0"/>
              <a:cs typeface="Times New Roman" pitchFamily="18" charset="0"/>
            </a:endParaRPr>
          </a:p>
          <a:p>
            <a:pPr>
              <a:buFont typeface="Wingdings" pitchFamily="2" charset="2"/>
              <a:buChar char="v"/>
            </a:pPr>
            <a:r>
              <a:rPr lang="ru-RU" sz="2400" b="1" dirty="0" err="1" smtClean="0">
                <a:latin typeface="Times New Roman" pitchFamily="18" charset="0"/>
                <a:cs typeface="Times New Roman" pitchFamily="18" charset="0"/>
              </a:rPr>
              <a:t>эшчәнлекле укыту</a:t>
            </a:r>
            <a:r>
              <a:rPr lang="ru-RU" sz="2400" b="1" dirty="0" smtClean="0">
                <a:latin typeface="Times New Roman" pitchFamily="18" charset="0"/>
                <a:cs typeface="Times New Roman" pitchFamily="18" charset="0"/>
              </a:rPr>
              <a:t> </a:t>
            </a:r>
            <a:r>
              <a:rPr lang="ru-RU" sz="2400" b="1" dirty="0" err="1" smtClean="0">
                <a:latin typeface="Times New Roman" pitchFamily="18" charset="0"/>
                <a:cs typeface="Times New Roman" pitchFamily="18" charset="0"/>
              </a:rPr>
              <a:t>ысулының асылын</a:t>
            </a:r>
            <a:r>
              <a:rPr lang="ru-RU" sz="2400" b="1" dirty="0" smtClean="0">
                <a:latin typeface="Times New Roman" pitchFamily="18" charset="0"/>
                <a:cs typeface="Times New Roman" pitchFamily="18" charset="0"/>
              </a:rPr>
              <a:t>, </a:t>
            </a:r>
            <a:r>
              <a:rPr lang="ru-RU" sz="2400" b="1" dirty="0" err="1" smtClean="0">
                <a:latin typeface="Times New Roman" pitchFamily="18" charset="0"/>
                <a:cs typeface="Times New Roman" pitchFamily="18" charset="0"/>
              </a:rPr>
              <a:t>технологияләрен ачыклау</a:t>
            </a:r>
            <a:r>
              <a:rPr lang="ru-RU" sz="2400" b="1" dirty="0" smtClean="0">
                <a:latin typeface="Times New Roman" pitchFamily="18" charset="0"/>
                <a:cs typeface="Times New Roman" pitchFamily="18" charset="0"/>
              </a:rPr>
              <a:t>;</a:t>
            </a:r>
          </a:p>
          <a:p>
            <a:pPr>
              <a:buNone/>
            </a:pPr>
            <a:endParaRPr lang="ru-RU" sz="2400" b="1" dirty="0" smtClean="0">
              <a:latin typeface="Times New Roman" pitchFamily="18" charset="0"/>
              <a:cs typeface="Times New Roman" pitchFamily="18" charset="0"/>
            </a:endParaRPr>
          </a:p>
          <a:p>
            <a:pPr>
              <a:buFont typeface="Wingdings" pitchFamily="2" charset="2"/>
              <a:buChar char="v"/>
            </a:pPr>
            <a:r>
              <a:rPr lang="ru-RU" sz="2400" b="1" dirty="0" smtClean="0">
                <a:latin typeface="Times New Roman" pitchFamily="18" charset="0"/>
                <a:cs typeface="Times New Roman" pitchFamily="18" charset="0"/>
              </a:rPr>
              <a:t> башка </a:t>
            </a:r>
            <a:r>
              <a:rPr lang="ru-RU" sz="2400" b="1" dirty="0" err="1" smtClean="0">
                <a:latin typeface="Times New Roman" pitchFamily="18" charset="0"/>
                <a:cs typeface="Times New Roman" pitchFamily="18" charset="0"/>
              </a:rPr>
              <a:t>укытучыларның бу</a:t>
            </a:r>
            <a:r>
              <a:rPr lang="ru-RU" sz="2400" b="1" dirty="0" smtClean="0">
                <a:latin typeface="Times New Roman" pitchFamily="18" charset="0"/>
                <a:cs typeface="Times New Roman" pitchFamily="18" charset="0"/>
              </a:rPr>
              <a:t> </a:t>
            </a:r>
            <a:r>
              <a:rPr lang="ru-RU" sz="2400" b="1" dirty="0" err="1" smtClean="0">
                <a:latin typeface="Times New Roman" pitchFamily="18" charset="0"/>
                <a:cs typeface="Times New Roman" pitchFamily="18" charset="0"/>
              </a:rPr>
              <a:t>ысулны</a:t>
            </a:r>
            <a:r>
              <a:rPr lang="ru-RU" sz="2400" b="1" dirty="0" smtClean="0">
                <a:latin typeface="Times New Roman" pitchFamily="18" charset="0"/>
                <a:cs typeface="Times New Roman" pitchFamily="18" charset="0"/>
              </a:rPr>
              <a:t> </a:t>
            </a:r>
            <a:r>
              <a:rPr lang="ru-RU" sz="2400" b="1" dirty="0" err="1" smtClean="0">
                <a:latin typeface="Times New Roman" pitchFamily="18" charset="0"/>
                <a:cs typeface="Times New Roman" pitchFamily="18" charset="0"/>
              </a:rPr>
              <a:t>кулланулары</a:t>
            </a:r>
            <a:r>
              <a:rPr lang="ru-RU" sz="2400" b="1" dirty="0" smtClean="0">
                <a:latin typeface="Times New Roman" pitchFamily="18" charset="0"/>
                <a:cs typeface="Times New Roman" pitchFamily="18" charset="0"/>
              </a:rPr>
              <a:t> </a:t>
            </a:r>
            <a:r>
              <a:rPr lang="ru-RU" sz="2400" b="1" dirty="0" err="1" smtClean="0">
                <a:latin typeface="Times New Roman" pitchFamily="18" charset="0"/>
                <a:cs typeface="Times New Roman" pitchFamily="18" charset="0"/>
              </a:rPr>
              <a:t>һәм эш</a:t>
            </a:r>
            <a:r>
              <a:rPr lang="ru-RU" sz="2400" b="1" dirty="0" smtClean="0">
                <a:latin typeface="Times New Roman" pitchFamily="18" charset="0"/>
                <a:cs typeface="Times New Roman" pitchFamily="18" charset="0"/>
              </a:rPr>
              <a:t> </a:t>
            </a:r>
            <a:r>
              <a:rPr lang="ru-RU" sz="2400" b="1" dirty="0" err="1" smtClean="0">
                <a:latin typeface="Times New Roman" pitchFamily="18" charset="0"/>
                <a:cs typeface="Times New Roman" pitchFamily="18" charset="0"/>
              </a:rPr>
              <a:t>тәҗрибәләре белән төрле</a:t>
            </a:r>
            <a:endParaRPr lang="ru-RU" sz="2400" b="1" dirty="0" smtClean="0">
              <a:latin typeface="Times New Roman" pitchFamily="18" charset="0"/>
              <a:cs typeface="Times New Roman" pitchFamily="18" charset="0"/>
            </a:endParaRPr>
          </a:p>
          <a:p>
            <a:pPr>
              <a:buFont typeface="Wingdings" pitchFamily="2" charset="2"/>
              <a:buChar char="v"/>
            </a:pPr>
            <a:r>
              <a:rPr lang="ru-RU" sz="2400" b="1" dirty="0" smtClean="0">
                <a:latin typeface="Times New Roman" pitchFamily="18" charset="0"/>
                <a:cs typeface="Times New Roman" pitchFamily="18" charset="0"/>
              </a:rPr>
              <a:t> </a:t>
            </a:r>
            <a:r>
              <a:rPr lang="ru-RU" sz="2400" b="1" dirty="0" err="1" smtClean="0">
                <a:latin typeface="Times New Roman" pitchFamily="18" charset="0"/>
                <a:cs typeface="Times New Roman" pitchFamily="18" charset="0"/>
              </a:rPr>
              <a:t>чаралар</a:t>
            </a:r>
            <a:r>
              <a:rPr lang="ru-RU" sz="2400" b="1" dirty="0" smtClean="0">
                <a:latin typeface="Times New Roman" pitchFamily="18" charset="0"/>
                <a:cs typeface="Times New Roman" pitchFamily="18" charset="0"/>
              </a:rPr>
              <a:t> </a:t>
            </a:r>
            <a:r>
              <a:rPr lang="ru-RU" sz="2400" b="1" dirty="0" err="1" smtClean="0">
                <a:latin typeface="Times New Roman" pitchFamily="18" charset="0"/>
                <a:cs typeface="Times New Roman" pitchFamily="18" charset="0"/>
              </a:rPr>
              <a:t>аша</a:t>
            </a:r>
            <a:r>
              <a:rPr lang="ru-RU" sz="2400" b="1" dirty="0" smtClean="0">
                <a:latin typeface="Times New Roman" pitchFamily="18" charset="0"/>
                <a:cs typeface="Times New Roman" pitchFamily="18" charset="0"/>
              </a:rPr>
              <a:t> </a:t>
            </a:r>
            <a:r>
              <a:rPr lang="ru-RU" sz="2400" b="1" dirty="0" err="1" smtClean="0">
                <a:latin typeface="Times New Roman" pitchFamily="18" charset="0"/>
                <a:cs typeface="Times New Roman" pitchFamily="18" charset="0"/>
              </a:rPr>
              <a:t>уртаклашу</a:t>
            </a:r>
            <a:r>
              <a:rPr lang="ru-RU" sz="2400" b="1" dirty="0" smtClean="0">
                <a:latin typeface="Times New Roman" pitchFamily="18" charset="0"/>
                <a:cs typeface="Times New Roman" pitchFamily="18" charset="0"/>
              </a:rPr>
              <a:t>. </a:t>
            </a:r>
            <a:endParaRPr lang="ru-RU" sz="2400" b="1" dirty="0">
              <a:latin typeface="Times New Roman" pitchFamily="18" charset="0"/>
              <a:cs typeface="Times New Roman" pitchFamily="18" charset="0"/>
            </a:endParaRPr>
          </a:p>
        </p:txBody>
      </p:sp>
      <p:pic>
        <p:nvPicPr>
          <p:cNvPr id="6" name="Picture 4" descr="MCj02975650000[1]"/>
          <p:cNvPicPr>
            <a:picLocks noChangeAspect="1" noChangeArrowheads="1"/>
          </p:cNvPicPr>
          <p:nvPr/>
        </p:nvPicPr>
        <p:blipFill>
          <a:blip r:embed="rId2" cstate="print"/>
          <a:srcRect/>
          <a:stretch>
            <a:fillRect/>
          </a:stretch>
        </p:blipFill>
        <p:spPr bwMode="auto">
          <a:xfrm>
            <a:off x="4357686" y="4500570"/>
            <a:ext cx="3742490" cy="2000264"/>
          </a:xfrm>
          <a:prstGeom prst="rect">
            <a:avLst/>
          </a:prstGeom>
          <a:noFill/>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357290" y="1714488"/>
            <a:ext cx="6929486" cy="4411675"/>
          </a:xfrm>
        </p:spPr>
        <p:txBody>
          <a:bodyPr>
            <a:normAutofit/>
          </a:bodyPr>
          <a:lstStyle/>
          <a:p>
            <a:pPr algn="ctr">
              <a:buNone/>
            </a:pPr>
            <a:r>
              <a:rPr lang="ru-RU" sz="71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F913A7"/>
                </a:solidFill>
                <a:effectLst>
                  <a:outerShdw blurRad="50800" dist="40000" dir="5400000" algn="tl" rotWithShape="0">
                    <a:srgbClr val="000000">
                      <a:shade val="5000"/>
                      <a:satMod val="120000"/>
                      <a:alpha val="33000"/>
                    </a:srgbClr>
                  </a:outerShdw>
                </a:effectLst>
              </a:rPr>
              <a:t>Н</a:t>
            </a:r>
            <a:r>
              <a:rPr lang="tt-RU" sz="71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F913A7"/>
                </a:solidFill>
                <a:effectLst>
                  <a:outerShdw blurRad="50800" dist="40000" dir="5400000" algn="tl" rotWithShape="0">
                    <a:srgbClr val="000000">
                      <a:shade val="5000"/>
                      <a:satMod val="120000"/>
                      <a:alpha val="33000"/>
                    </a:srgbClr>
                  </a:outerShdw>
                </a:effectLst>
              </a:rPr>
              <a:t>әрсә ул</a:t>
            </a:r>
          </a:p>
          <a:p>
            <a:pPr algn="ctr">
              <a:buNone/>
            </a:pPr>
            <a:r>
              <a:rPr lang="ru-RU" sz="6500" b="1" dirty="0" err="1" smtClean="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F913A7"/>
                </a:solidFill>
                <a:effectLst>
                  <a:outerShdw blurRad="50800" dist="40000" dir="5400000" algn="tl" rotWithShape="0">
                    <a:srgbClr val="000000">
                      <a:shade val="5000"/>
                      <a:satMod val="120000"/>
                      <a:alpha val="33000"/>
                    </a:srgbClr>
                  </a:outerShdw>
                </a:effectLst>
              </a:rPr>
              <a:t>эшчәнлекле</a:t>
            </a:r>
            <a:r>
              <a:rPr lang="ru-RU" sz="65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F913A7"/>
                </a:solidFill>
                <a:effectLst>
                  <a:outerShdw blurRad="50800" dist="40000" dir="5400000" algn="tl" rotWithShape="0">
                    <a:srgbClr val="000000">
                      <a:shade val="5000"/>
                      <a:satMod val="120000"/>
                      <a:alpha val="33000"/>
                    </a:srgbClr>
                  </a:outerShdw>
                </a:effectLst>
              </a:rPr>
              <a:t> </a:t>
            </a:r>
          </a:p>
          <a:p>
            <a:pPr algn="ctr">
              <a:buNone/>
            </a:pPr>
            <a:r>
              <a:rPr lang="ru-RU" sz="6500" b="1" dirty="0" err="1" smtClean="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F913A7"/>
                </a:solidFill>
                <a:effectLst>
                  <a:outerShdw blurRad="50800" dist="40000" dir="5400000" algn="tl" rotWithShape="0">
                    <a:srgbClr val="000000">
                      <a:shade val="5000"/>
                      <a:satMod val="120000"/>
                      <a:alpha val="33000"/>
                    </a:srgbClr>
                  </a:outerShdw>
                </a:effectLst>
              </a:rPr>
              <a:t>укыту</a:t>
            </a:r>
            <a:r>
              <a:rPr lang="ru-RU" sz="65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F913A7"/>
                </a:solidFill>
                <a:effectLst>
                  <a:outerShdw blurRad="50800" dist="40000" dir="5400000" algn="tl" rotWithShape="0">
                    <a:srgbClr val="000000">
                      <a:shade val="5000"/>
                      <a:satMod val="120000"/>
                      <a:alpha val="33000"/>
                    </a:srgbClr>
                  </a:outerShdw>
                </a:effectLst>
              </a:rPr>
              <a:t> </a:t>
            </a:r>
            <a:r>
              <a:rPr lang="ru-RU" sz="6500" b="1" dirty="0" err="1" smtClean="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F913A7"/>
                </a:solidFill>
                <a:effectLst>
                  <a:outerShdw blurRad="50800" dist="40000" dir="5400000" algn="tl" rotWithShape="0">
                    <a:srgbClr val="000000">
                      <a:shade val="5000"/>
                      <a:satMod val="120000"/>
                      <a:alpha val="33000"/>
                    </a:srgbClr>
                  </a:outerShdw>
                </a:effectLst>
              </a:rPr>
              <a:t>ысулы</a:t>
            </a:r>
            <a:r>
              <a:rPr lang="ru-RU" sz="65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F913A7"/>
                </a:solidFill>
                <a:effectLst>
                  <a:outerShdw blurRad="50800" dist="40000" dir="5400000" algn="tl" rotWithShape="0">
                    <a:srgbClr val="000000">
                      <a:shade val="5000"/>
                      <a:satMod val="120000"/>
                      <a:alpha val="33000"/>
                    </a:srgbClr>
                  </a:outerShdw>
                </a:effectLst>
              </a:rPr>
              <a:t> ?</a:t>
            </a:r>
          </a:p>
          <a:p>
            <a:pPr algn="ctr">
              <a:buNone/>
            </a:pPr>
            <a:endParaRPr lang="ru-RU" sz="65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F913A7"/>
              </a:solidFill>
              <a:effectLst>
                <a:outerShdw blurRad="50800" dist="40000" dir="5400000" algn="tl" rotWithShape="0">
                  <a:srgbClr val="000000">
                    <a:shade val="5000"/>
                    <a:satMod val="120000"/>
                    <a:alpha val="33000"/>
                  </a:srgbClr>
                </a:outerShdw>
              </a:effectLst>
            </a:endParaRPr>
          </a:p>
          <a:p>
            <a:pPr algn="ctr">
              <a:buNone/>
            </a:pPr>
            <a:endParaRPr lang="ru-RU" sz="7200" dirty="0"/>
          </a:p>
        </p:txBody>
      </p:sp>
      <p:pic>
        <p:nvPicPr>
          <p:cNvPr id="4" name="Picture 4" descr="MCj03269080000[1]"/>
          <p:cNvPicPr>
            <a:picLocks noChangeAspect="1" noChangeArrowheads="1"/>
          </p:cNvPicPr>
          <p:nvPr/>
        </p:nvPicPr>
        <p:blipFill>
          <a:blip r:embed="rId2" cstate="print"/>
          <a:srcRect/>
          <a:stretch>
            <a:fillRect/>
          </a:stretch>
        </p:blipFill>
        <p:spPr bwMode="auto">
          <a:xfrm>
            <a:off x="214282" y="285728"/>
            <a:ext cx="2000264" cy="2176006"/>
          </a:xfrm>
          <a:prstGeom prst="rect">
            <a:avLst/>
          </a:prstGeom>
          <a:noFill/>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85728"/>
            <a:ext cx="8229600" cy="1571636"/>
          </a:xfrm>
        </p:spPr>
        <p:txBody>
          <a:bodyPr>
            <a:norm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ru-RU" b="1" dirty="0" err="1" smtClean="0">
                <a:ln w="11430"/>
                <a:effectLst>
                  <a:outerShdw blurRad="80000" dist="40000" dir="5040000" algn="tl">
                    <a:srgbClr val="000000">
                      <a:alpha val="30000"/>
                    </a:srgbClr>
                  </a:outerShdw>
                </a:effectLst>
              </a:rPr>
              <a:t>Эшчәнлекле  укыту</a:t>
            </a:r>
            <a:r>
              <a:rPr lang="ru-RU" b="1" dirty="0" smtClean="0">
                <a:ln w="11430"/>
                <a:effectLst>
                  <a:outerShdw blurRad="80000" dist="40000" dir="5040000" algn="tl">
                    <a:srgbClr val="000000">
                      <a:alpha val="30000"/>
                    </a:srgbClr>
                  </a:outerShdw>
                </a:effectLst>
              </a:rPr>
              <a:t>  </a:t>
            </a:r>
            <a:r>
              <a:rPr lang="ru-RU" b="1" dirty="0" err="1" smtClean="0">
                <a:ln w="11430"/>
                <a:effectLst>
                  <a:outerShdw blurRad="80000" dist="40000" dir="5040000" algn="tl">
                    <a:srgbClr val="000000">
                      <a:alpha val="30000"/>
                    </a:srgbClr>
                  </a:outerShdw>
                </a:effectLst>
              </a:rPr>
              <a:t>ысулы</a:t>
            </a:r>
            <a:r>
              <a:rPr lang="ru-RU" b="1" dirty="0" smtClean="0">
                <a:ln w="11430"/>
                <a:effectLst>
                  <a:outerShdw blurRad="80000" dist="40000" dir="5040000" algn="tl">
                    <a:srgbClr val="000000">
                      <a:alpha val="30000"/>
                    </a:srgbClr>
                  </a:outerShdw>
                </a:effectLst>
              </a:rPr>
              <a:t> - </a:t>
            </a:r>
            <a:endParaRPr lang="ru-RU" b="1" dirty="0">
              <a:ln w="11430"/>
              <a:effectLst>
                <a:outerShdw blurRad="80000" dist="40000" dir="5040000" algn="tl">
                  <a:srgbClr val="000000">
                    <a:alpha val="30000"/>
                  </a:srgbClr>
                </a:outerShdw>
              </a:effectLst>
            </a:endParaRPr>
          </a:p>
        </p:txBody>
      </p:sp>
      <p:sp>
        <p:nvSpPr>
          <p:cNvPr id="3" name="Содержимое 2"/>
          <p:cNvSpPr>
            <a:spLocks noGrp="1"/>
          </p:cNvSpPr>
          <p:nvPr>
            <p:ph idx="1"/>
          </p:nvPr>
        </p:nvSpPr>
        <p:spPr>
          <a:xfrm>
            <a:off x="457200" y="1928802"/>
            <a:ext cx="8229600" cy="4197361"/>
          </a:xfrm>
        </p:spPr>
        <p:txBody>
          <a:bodyPr>
            <a:normAutofit/>
          </a:bodyPr>
          <a:lstStyle/>
          <a:p>
            <a:pPr algn="ctr">
              <a:buNone/>
            </a:pPr>
            <a:r>
              <a:rPr lang="ru-RU" b="1" dirty="0" err="1" smtClean="0">
                <a:solidFill>
                  <a:srgbClr val="280FC1"/>
                </a:solidFill>
                <a:latin typeface="Times New Roman" pitchFamily="18" charset="0"/>
                <a:cs typeface="Times New Roman" pitchFamily="18" charset="0"/>
              </a:rPr>
              <a:t>белем</a:t>
            </a:r>
            <a:r>
              <a:rPr lang="ru-RU" b="1" dirty="0" smtClean="0">
                <a:solidFill>
                  <a:srgbClr val="280FC1"/>
                </a:solidFill>
                <a:latin typeface="Times New Roman" pitchFamily="18" charset="0"/>
                <a:cs typeface="Times New Roman" pitchFamily="18" charset="0"/>
              </a:rPr>
              <a:t> </a:t>
            </a:r>
            <a:r>
              <a:rPr lang="ru-RU" b="1" dirty="0" err="1" smtClean="0">
                <a:solidFill>
                  <a:srgbClr val="280FC1"/>
                </a:solidFill>
                <a:latin typeface="Times New Roman" pitchFamily="18" charset="0"/>
                <a:cs typeface="Times New Roman" pitchFamily="18" charset="0"/>
              </a:rPr>
              <a:t>алу</a:t>
            </a:r>
            <a:r>
              <a:rPr lang="ru-RU" b="1" dirty="0" smtClean="0">
                <a:solidFill>
                  <a:srgbClr val="280FC1"/>
                </a:solidFill>
                <a:latin typeface="Times New Roman" pitchFamily="18" charset="0"/>
                <a:cs typeface="Times New Roman" pitchFamily="18" charset="0"/>
              </a:rPr>
              <a:t> </a:t>
            </a:r>
            <a:r>
              <a:rPr lang="ru-RU" b="1" dirty="0" err="1" smtClean="0">
                <a:solidFill>
                  <a:srgbClr val="280FC1"/>
                </a:solidFill>
                <a:latin typeface="Times New Roman" pitchFamily="18" charset="0"/>
                <a:cs typeface="Times New Roman" pitchFamily="18" charset="0"/>
              </a:rPr>
              <a:t>барышында</a:t>
            </a:r>
            <a:r>
              <a:rPr lang="ru-RU" b="1" dirty="0" smtClean="0">
                <a:solidFill>
                  <a:srgbClr val="280FC1"/>
                </a:solidFill>
                <a:latin typeface="Times New Roman" pitchFamily="18" charset="0"/>
                <a:cs typeface="Times New Roman" pitchFamily="18" charset="0"/>
              </a:rPr>
              <a:t> </a:t>
            </a:r>
            <a:r>
              <a:rPr lang="ru-RU" b="1" dirty="0" err="1" smtClean="0">
                <a:solidFill>
                  <a:srgbClr val="280FC1"/>
                </a:solidFill>
                <a:latin typeface="Times New Roman" pitchFamily="18" charset="0"/>
                <a:cs typeface="Times New Roman" pitchFamily="18" charset="0"/>
              </a:rPr>
              <a:t>укучының материалны</a:t>
            </a:r>
            <a:r>
              <a:rPr lang="ru-RU" b="1" dirty="0" smtClean="0">
                <a:solidFill>
                  <a:srgbClr val="280FC1"/>
                </a:solidFill>
                <a:latin typeface="Times New Roman" pitchFamily="18" charset="0"/>
                <a:cs typeface="Times New Roman" pitchFamily="18" charset="0"/>
              </a:rPr>
              <a:t> </a:t>
            </a:r>
            <a:r>
              <a:rPr lang="ru-RU" b="1" dirty="0" err="1" smtClean="0">
                <a:solidFill>
                  <a:srgbClr val="280FC1"/>
                </a:solidFill>
                <a:latin typeface="Times New Roman" pitchFamily="18" charset="0"/>
                <a:cs typeface="Times New Roman" pitchFamily="18" charset="0"/>
              </a:rPr>
              <a:t>әзер килеш</a:t>
            </a:r>
            <a:r>
              <a:rPr lang="ru-RU" b="1" dirty="0" smtClean="0">
                <a:solidFill>
                  <a:srgbClr val="280FC1"/>
                </a:solidFill>
                <a:latin typeface="Times New Roman" pitchFamily="18" charset="0"/>
                <a:cs typeface="Times New Roman" pitchFamily="18" charset="0"/>
              </a:rPr>
              <a:t> </a:t>
            </a:r>
            <a:r>
              <a:rPr lang="ru-RU" b="1" dirty="0" err="1" smtClean="0">
                <a:solidFill>
                  <a:srgbClr val="280FC1"/>
                </a:solidFill>
                <a:latin typeface="Times New Roman" pitchFamily="18" charset="0"/>
                <a:cs typeface="Times New Roman" pitchFamily="18" charset="0"/>
              </a:rPr>
              <a:t>түгел, ә аны</a:t>
            </a:r>
            <a:r>
              <a:rPr lang="ru-RU" b="1" dirty="0" smtClean="0">
                <a:solidFill>
                  <a:srgbClr val="280FC1"/>
                </a:solidFill>
                <a:latin typeface="Times New Roman" pitchFamily="18" charset="0"/>
                <a:cs typeface="Times New Roman" pitchFamily="18" charset="0"/>
              </a:rPr>
              <a:t> </a:t>
            </a:r>
            <a:r>
              <a:rPr lang="ru-RU" b="1" dirty="0" err="1" smtClean="0">
                <a:solidFill>
                  <a:srgbClr val="280FC1"/>
                </a:solidFill>
                <a:latin typeface="Times New Roman" pitchFamily="18" charset="0"/>
                <a:cs typeface="Times New Roman" pitchFamily="18" charset="0"/>
              </a:rPr>
              <a:t>үзе эзләп табуыннан</a:t>
            </a:r>
            <a:r>
              <a:rPr lang="ru-RU" b="1" dirty="0" smtClean="0">
                <a:solidFill>
                  <a:srgbClr val="280FC1"/>
                </a:solidFill>
                <a:latin typeface="Times New Roman" pitchFamily="18" charset="0"/>
                <a:cs typeface="Times New Roman" pitchFamily="18" charset="0"/>
              </a:rPr>
              <a:t> </a:t>
            </a:r>
            <a:r>
              <a:rPr lang="ru-RU" b="1" dirty="0" err="1" smtClean="0">
                <a:solidFill>
                  <a:srgbClr val="280FC1"/>
                </a:solidFill>
                <a:latin typeface="Times New Roman" pitchFamily="18" charset="0"/>
                <a:cs typeface="Times New Roman" pitchFamily="18" charset="0"/>
              </a:rPr>
              <a:t>килеп</a:t>
            </a:r>
            <a:r>
              <a:rPr lang="ru-RU" b="1" dirty="0" smtClean="0">
                <a:solidFill>
                  <a:srgbClr val="280FC1"/>
                </a:solidFill>
                <a:latin typeface="Times New Roman" pitchFamily="18" charset="0"/>
                <a:cs typeface="Times New Roman" pitchFamily="18" charset="0"/>
              </a:rPr>
              <a:t> </a:t>
            </a:r>
            <a:r>
              <a:rPr lang="ru-RU" b="1" dirty="0" err="1" smtClean="0">
                <a:solidFill>
                  <a:srgbClr val="280FC1"/>
                </a:solidFill>
                <a:latin typeface="Times New Roman" pitchFamily="18" charset="0"/>
                <a:cs typeface="Times New Roman" pitchFamily="18" charset="0"/>
              </a:rPr>
              <a:t>чыккан</a:t>
            </a:r>
            <a:r>
              <a:rPr lang="ru-RU" b="1" dirty="0" smtClean="0">
                <a:solidFill>
                  <a:srgbClr val="280FC1"/>
                </a:solidFill>
                <a:latin typeface="Times New Roman" pitchFamily="18" charset="0"/>
                <a:cs typeface="Times New Roman" pitchFamily="18" charset="0"/>
              </a:rPr>
              <a:t> </a:t>
            </a:r>
            <a:r>
              <a:rPr lang="ru-RU" b="1" dirty="0" err="1" smtClean="0">
                <a:solidFill>
                  <a:srgbClr val="280FC1"/>
                </a:solidFill>
                <a:latin typeface="Times New Roman" pitchFamily="18" charset="0"/>
                <a:cs typeface="Times New Roman" pitchFamily="18" charset="0"/>
              </a:rPr>
              <a:t>белемнәренең нәтиҗәсе </a:t>
            </a:r>
            <a:r>
              <a:rPr lang="ru-RU" b="1" dirty="0" smtClean="0">
                <a:solidFill>
                  <a:srgbClr val="280FC1"/>
                </a:solidFill>
                <a:latin typeface="Times New Roman" pitchFamily="18" charset="0"/>
                <a:cs typeface="Times New Roman" pitchFamily="18" charset="0"/>
              </a:rPr>
              <a:t>ул. </a:t>
            </a:r>
            <a:endParaRPr lang="ru-RU" b="1" dirty="0">
              <a:solidFill>
                <a:srgbClr val="280FC1"/>
              </a:solidFill>
              <a:latin typeface="Times New Roman" pitchFamily="18" charset="0"/>
              <a:cs typeface="Times New Roman" pitchFamily="18" charset="0"/>
            </a:endParaRPr>
          </a:p>
        </p:txBody>
      </p:sp>
      <p:pic>
        <p:nvPicPr>
          <p:cNvPr id="4" name="Picture 9" descr="MC900433868[1]"/>
          <p:cNvPicPr>
            <a:picLocks noChangeAspect="1" noChangeArrowheads="1"/>
          </p:cNvPicPr>
          <p:nvPr/>
        </p:nvPicPr>
        <p:blipFill>
          <a:blip r:embed="rId2" cstate="print"/>
          <a:srcRect/>
          <a:stretch>
            <a:fillRect/>
          </a:stretch>
        </p:blipFill>
        <p:spPr bwMode="auto">
          <a:xfrm>
            <a:off x="4929190" y="4357694"/>
            <a:ext cx="2881313" cy="1900238"/>
          </a:xfrm>
          <a:prstGeom prst="rect">
            <a:avLst/>
          </a:prstGeom>
          <a:noFill/>
        </p:spPr>
      </p:pic>
      <p:grpSp>
        <p:nvGrpSpPr>
          <p:cNvPr id="5" name="Group 41"/>
          <p:cNvGrpSpPr>
            <a:grpSpLocks/>
          </p:cNvGrpSpPr>
          <p:nvPr/>
        </p:nvGrpSpPr>
        <p:grpSpPr bwMode="auto">
          <a:xfrm>
            <a:off x="2143108" y="4429132"/>
            <a:ext cx="2571768" cy="1928826"/>
            <a:chOff x="622" y="624"/>
            <a:chExt cx="805" cy="577"/>
          </a:xfrm>
        </p:grpSpPr>
        <p:sp>
          <p:nvSpPr>
            <p:cNvPr id="6" name="Freeform 11"/>
            <p:cNvSpPr>
              <a:spLocks/>
            </p:cNvSpPr>
            <p:nvPr/>
          </p:nvSpPr>
          <p:spPr bwMode="auto">
            <a:xfrm flipH="1">
              <a:off x="1284" y="880"/>
              <a:ext cx="85" cy="95"/>
            </a:xfrm>
            <a:custGeom>
              <a:avLst/>
              <a:gdLst>
                <a:gd name="T0" fmla="*/ 0 w 200"/>
                <a:gd name="T1" fmla="*/ 171 h 238"/>
                <a:gd name="T2" fmla="*/ 49 w 200"/>
                <a:gd name="T3" fmla="*/ 238 h 238"/>
                <a:gd name="T4" fmla="*/ 200 w 200"/>
                <a:gd name="T5" fmla="*/ 46 h 238"/>
                <a:gd name="T6" fmla="*/ 161 w 200"/>
                <a:gd name="T7" fmla="*/ 0 h 238"/>
                <a:gd name="T8" fmla="*/ 153 w 200"/>
                <a:gd name="T9" fmla="*/ 3 h 238"/>
                <a:gd name="T10" fmla="*/ 135 w 200"/>
                <a:gd name="T11" fmla="*/ 12 h 238"/>
                <a:gd name="T12" fmla="*/ 107 w 200"/>
                <a:gd name="T13" fmla="*/ 26 h 238"/>
                <a:gd name="T14" fmla="*/ 77 w 200"/>
                <a:gd name="T15" fmla="*/ 46 h 238"/>
                <a:gd name="T16" fmla="*/ 46 w 200"/>
                <a:gd name="T17" fmla="*/ 70 h 238"/>
                <a:gd name="T18" fmla="*/ 21 w 200"/>
                <a:gd name="T19" fmla="*/ 100 h 238"/>
                <a:gd name="T20" fmla="*/ 3 w 200"/>
                <a:gd name="T21" fmla="*/ 133 h 238"/>
                <a:gd name="T22" fmla="*/ 0 w 200"/>
                <a:gd name="T23" fmla="*/ 171 h 23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00"/>
                <a:gd name="T37" fmla="*/ 0 h 238"/>
                <a:gd name="T38" fmla="*/ 200 w 200"/>
                <a:gd name="T39" fmla="*/ 238 h 23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00" h="238">
                  <a:moveTo>
                    <a:pt x="0" y="171"/>
                  </a:moveTo>
                  <a:lnTo>
                    <a:pt x="49" y="238"/>
                  </a:lnTo>
                  <a:lnTo>
                    <a:pt x="200" y="46"/>
                  </a:lnTo>
                  <a:lnTo>
                    <a:pt x="161" y="0"/>
                  </a:lnTo>
                  <a:lnTo>
                    <a:pt x="153" y="3"/>
                  </a:lnTo>
                  <a:lnTo>
                    <a:pt x="135" y="12"/>
                  </a:lnTo>
                  <a:lnTo>
                    <a:pt x="107" y="26"/>
                  </a:lnTo>
                  <a:lnTo>
                    <a:pt x="77" y="46"/>
                  </a:lnTo>
                  <a:lnTo>
                    <a:pt x="46" y="70"/>
                  </a:lnTo>
                  <a:lnTo>
                    <a:pt x="21" y="100"/>
                  </a:lnTo>
                  <a:lnTo>
                    <a:pt x="3" y="133"/>
                  </a:lnTo>
                  <a:lnTo>
                    <a:pt x="0" y="171"/>
                  </a:lnTo>
                  <a:close/>
                </a:path>
              </a:pathLst>
            </a:custGeom>
            <a:solidFill>
              <a:srgbClr val="F2E8D3"/>
            </a:solidFill>
            <a:ln w="9525">
              <a:noFill/>
              <a:round/>
              <a:headEnd/>
              <a:tailEnd/>
            </a:ln>
          </p:spPr>
          <p:txBody>
            <a:bodyPr/>
            <a:lstStyle/>
            <a:p>
              <a:endParaRPr lang="ru-RU"/>
            </a:p>
          </p:txBody>
        </p:sp>
        <p:sp>
          <p:nvSpPr>
            <p:cNvPr id="7" name="Freeform 12"/>
            <p:cNvSpPr>
              <a:spLocks/>
            </p:cNvSpPr>
            <p:nvPr/>
          </p:nvSpPr>
          <p:spPr bwMode="auto">
            <a:xfrm flipH="1">
              <a:off x="777" y="1069"/>
              <a:ext cx="641" cy="121"/>
            </a:xfrm>
            <a:custGeom>
              <a:avLst/>
              <a:gdLst>
                <a:gd name="T0" fmla="*/ 1499 w 1510"/>
                <a:gd name="T1" fmla="*/ 299 h 300"/>
                <a:gd name="T2" fmla="*/ 1453 w 1510"/>
                <a:gd name="T3" fmla="*/ 295 h 300"/>
                <a:gd name="T4" fmla="*/ 1379 w 1510"/>
                <a:gd name="T5" fmla="*/ 285 h 300"/>
                <a:gd name="T6" fmla="*/ 1287 w 1510"/>
                <a:gd name="T7" fmla="*/ 274 h 300"/>
                <a:gd name="T8" fmla="*/ 1184 w 1510"/>
                <a:gd name="T9" fmla="*/ 263 h 300"/>
                <a:gd name="T10" fmla="*/ 1076 w 1510"/>
                <a:gd name="T11" fmla="*/ 252 h 300"/>
                <a:gd name="T12" fmla="*/ 973 w 1510"/>
                <a:gd name="T13" fmla="*/ 243 h 300"/>
                <a:gd name="T14" fmla="*/ 883 w 1510"/>
                <a:gd name="T15" fmla="*/ 239 h 300"/>
                <a:gd name="T16" fmla="*/ 834 w 1510"/>
                <a:gd name="T17" fmla="*/ 254 h 300"/>
                <a:gd name="T18" fmla="*/ 809 w 1510"/>
                <a:gd name="T19" fmla="*/ 277 h 300"/>
                <a:gd name="T20" fmla="*/ 783 w 1510"/>
                <a:gd name="T21" fmla="*/ 292 h 300"/>
                <a:gd name="T22" fmla="*/ 755 w 1510"/>
                <a:gd name="T23" fmla="*/ 297 h 300"/>
                <a:gd name="T24" fmla="*/ 727 w 1510"/>
                <a:gd name="T25" fmla="*/ 294 h 300"/>
                <a:gd name="T26" fmla="*/ 701 w 1510"/>
                <a:gd name="T27" fmla="*/ 283 h 300"/>
                <a:gd name="T28" fmla="*/ 677 w 1510"/>
                <a:gd name="T29" fmla="*/ 263 h 300"/>
                <a:gd name="T30" fmla="*/ 656 w 1510"/>
                <a:gd name="T31" fmla="*/ 236 h 300"/>
                <a:gd name="T32" fmla="*/ 0 w 1510"/>
                <a:gd name="T33" fmla="*/ 247 h 300"/>
                <a:gd name="T34" fmla="*/ 41 w 1510"/>
                <a:gd name="T35" fmla="*/ 137 h 300"/>
                <a:gd name="T36" fmla="*/ 53 w 1510"/>
                <a:gd name="T37" fmla="*/ 71 h 300"/>
                <a:gd name="T38" fmla="*/ 47 w 1510"/>
                <a:gd name="T39" fmla="*/ 28 h 300"/>
                <a:gd name="T40" fmla="*/ 75 w 1510"/>
                <a:gd name="T41" fmla="*/ 3 h 300"/>
                <a:gd name="T42" fmla="*/ 110 w 1510"/>
                <a:gd name="T43" fmla="*/ 3 h 300"/>
                <a:gd name="T44" fmla="*/ 154 w 1510"/>
                <a:gd name="T45" fmla="*/ 2 h 300"/>
                <a:gd name="T46" fmla="*/ 203 w 1510"/>
                <a:gd name="T47" fmla="*/ 3 h 300"/>
                <a:gd name="T48" fmla="*/ 252 w 1510"/>
                <a:gd name="T49" fmla="*/ 3 h 300"/>
                <a:gd name="T50" fmla="*/ 301 w 1510"/>
                <a:gd name="T51" fmla="*/ 3 h 300"/>
                <a:gd name="T52" fmla="*/ 346 w 1510"/>
                <a:gd name="T53" fmla="*/ 4 h 300"/>
                <a:gd name="T54" fmla="*/ 385 w 1510"/>
                <a:gd name="T55" fmla="*/ 5 h 300"/>
                <a:gd name="T56" fmla="*/ 416 w 1510"/>
                <a:gd name="T57" fmla="*/ 6 h 300"/>
                <a:gd name="T58" fmla="*/ 452 w 1510"/>
                <a:gd name="T59" fmla="*/ 6 h 300"/>
                <a:gd name="T60" fmla="*/ 495 w 1510"/>
                <a:gd name="T61" fmla="*/ 6 h 300"/>
                <a:gd name="T62" fmla="*/ 541 w 1510"/>
                <a:gd name="T63" fmla="*/ 7 h 300"/>
                <a:gd name="T64" fmla="*/ 590 w 1510"/>
                <a:gd name="T65" fmla="*/ 11 h 300"/>
                <a:gd name="T66" fmla="*/ 638 w 1510"/>
                <a:gd name="T67" fmla="*/ 18 h 300"/>
                <a:gd name="T68" fmla="*/ 684 w 1510"/>
                <a:gd name="T69" fmla="*/ 30 h 300"/>
                <a:gd name="T70" fmla="*/ 725 w 1510"/>
                <a:gd name="T71" fmla="*/ 50 h 300"/>
                <a:gd name="T72" fmla="*/ 781 w 1510"/>
                <a:gd name="T73" fmla="*/ 46 h 300"/>
                <a:gd name="T74" fmla="*/ 848 w 1510"/>
                <a:gd name="T75" fmla="*/ 20 h 300"/>
                <a:gd name="T76" fmla="*/ 906 w 1510"/>
                <a:gd name="T77" fmla="*/ 5 h 300"/>
                <a:gd name="T78" fmla="*/ 955 w 1510"/>
                <a:gd name="T79" fmla="*/ 0 h 300"/>
                <a:gd name="T80" fmla="*/ 998 w 1510"/>
                <a:gd name="T81" fmla="*/ 1 h 300"/>
                <a:gd name="T82" fmla="*/ 1036 w 1510"/>
                <a:gd name="T83" fmla="*/ 7 h 300"/>
                <a:gd name="T84" fmla="*/ 1070 w 1510"/>
                <a:gd name="T85" fmla="*/ 17 h 300"/>
                <a:gd name="T86" fmla="*/ 1100 w 1510"/>
                <a:gd name="T87" fmla="*/ 28 h 300"/>
                <a:gd name="T88" fmla="*/ 1130 w 1510"/>
                <a:gd name="T89" fmla="*/ 38 h 300"/>
                <a:gd name="T90" fmla="*/ 1161 w 1510"/>
                <a:gd name="T91" fmla="*/ 47 h 300"/>
                <a:gd name="T92" fmla="*/ 1195 w 1510"/>
                <a:gd name="T93" fmla="*/ 56 h 300"/>
                <a:gd name="T94" fmla="*/ 1228 w 1510"/>
                <a:gd name="T95" fmla="*/ 65 h 300"/>
                <a:gd name="T96" fmla="*/ 1259 w 1510"/>
                <a:gd name="T97" fmla="*/ 71 h 300"/>
                <a:gd name="T98" fmla="*/ 1289 w 1510"/>
                <a:gd name="T99" fmla="*/ 75 h 300"/>
                <a:gd name="T100" fmla="*/ 1315 w 1510"/>
                <a:gd name="T101" fmla="*/ 79 h 300"/>
                <a:gd name="T102" fmla="*/ 1335 w 1510"/>
                <a:gd name="T103" fmla="*/ 80 h 300"/>
                <a:gd name="T104" fmla="*/ 1359 w 1510"/>
                <a:gd name="T105" fmla="*/ 77 h 300"/>
                <a:gd name="T106" fmla="*/ 1403 w 1510"/>
                <a:gd name="T107" fmla="*/ 65 h 300"/>
                <a:gd name="T108" fmla="*/ 1449 w 1510"/>
                <a:gd name="T109" fmla="*/ 55 h 300"/>
                <a:gd name="T110" fmla="*/ 1485 w 1510"/>
                <a:gd name="T111" fmla="*/ 56 h 300"/>
                <a:gd name="T112" fmla="*/ 1498 w 1510"/>
                <a:gd name="T113" fmla="*/ 113 h 300"/>
                <a:gd name="T114" fmla="*/ 1507 w 1510"/>
                <a:gd name="T115" fmla="*/ 255 h 30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510"/>
                <a:gd name="T175" fmla="*/ 0 h 300"/>
                <a:gd name="T176" fmla="*/ 1510 w 1510"/>
                <a:gd name="T177" fmla="*/ 300 h 30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510" h="300">
                  <a:moveTo>
                    <a:pt x="1510" y="300"/>
                  </a:moveTo>
                  <a:lnTo>
                    <a:pt x="1499" y="299"/>
                  </a:lnTo>
                  <a:lnTo>
                    <a:pt x="1480" y="297"/>
                  </a:lnTo>
                  <a:lnTo>
                    <a:pt x="1453" y="295"/>
                  </a:lnTo>
                  <a:lnTo>
                    <a:pt x="1419" y="291"/>
                  </a:lnTo>
                  <a:lnTo>
                    <a:pt x="1379" y="285"/>
                  </a:lnTo>
                  <a:lnTo>
                    <a:pt x="1335" y="280"/>
                  </a:lnTo>
                  <a:lnTo>
                    <a:pt x="1287" y="274"/>
                  </a:lnTo>
                  <a:lnTo>
                    <a:pt x="1236" y="269"/>
                  </a:lnTo>
                  <a:lnTo>
                    <a:pt x="1184" y="263"/>
                  </a:lnTo>
                  <a:lnTo>
                    <a:pt x="1130" y="257"/>
                  </a:lnTo>
                  <a:lnTo>
                    <a:pt x="1076" y="252"/>
                  </a:lnTo>
                  <a:lnTo>
                    <a:pt x="1023" y="247"/>
                  </a:lnTo>
                  <a:lnTo>
                    <a:pt x="973" y="243"/>
                  </a:lnTo>
                  <a:lnTo>
                    <a:pt x="926" y="241"/>
                  </a:lnTo>
                  <a:lnTo>
                    <a:pt x="883" y="239"/>
                  </a:lnTo>
                  <a:lnTo>
                    <a:pt x="845" y="239"/>
                  </a:lnTo>
                  <a:lnTo>
                    <a:pt x="834" y="254"/>
                  </a:lnTo>
                  <a:lnTo>
                    <a:pt x="823" y="266"/>
                  </a:lnTo>
                  <a:lnTo>
                    <a:pt x="809" y="277"/>
                  </a:lnTo>
                  <a:lnTo>
                    <a:pt x="796" y="285"/>
                  </a:lnTo>
                  <a:lnTo>
                    <a:pt x="783" y="292"/>
                  </a:lnTo>
                  <a:lnTo>
                    <a:pt x="769" y="295"/>
                  </a:lnTo>
                  <a:lnTo>
                    <a:pt x="755" y="297"/>
                  </a:lnTo>
                  <a:lnTo>
                    <a:pt x="741" y="297"/>
                  </a:lnTo>
                  <a:lnTo>
                    <a:pt x="727" y="294"/>
                  </a:lnTo>
                  <a:lnTo>
                    <a:pt x="714" y="289"/>
                  </a:lnTo>
                  <a:lnTo>
                    <a:pt x="701" y="283"/>
                  </a:lnTo>
                  <a:lnTo>
                    <a:pt x="688" y="274"/>
                  </a:lnTo>
                  <a:lnTo>
                    <a:pt x="677" y="263"/>
                  </a:lnTo>
                  <a:lnTo>
                    <a:pt x="666" y="250"/>
                  </a:lnTo>
                  <a:lnTo>
                    <a:pt x="656" y="236"/>
                  </a:lnTo>
                  <a:lnTo>
                    <a:pt x="648" y="218"/>
                  </a:lnTo>
                  <a:lnTo>
                    <a:pt x="0" y="247"/>
                  </a:lnTo>
                  <a:lnTo>
                    <a:pt x="64" y="157"/>
                  </a:lnTo>
                  <a:lnTo>
                    <a:pt x="41" y="137"/>
                  </a:lnTo>
                  <a:lnTo>
                    <a:pt x="56" y="102"/>
                  </a:lnTo>
                  <a:lnTo>
                    <a:pt x="53" y="71"/>
                  </a:lnTo>
                  <a:lnTo>
                    <a:pt x="59" y="36"/>
                  </a:lnTo>
                  <a:lnTo>
                    <a:pt x="47" y="28"/>
                  </a:lnTo>
                  <a:lnTo>
                    <a:pt x="61" y="3"/>
                  </a:lnTo>
                  <a:lnTo>
                    <a:pt x="75" y="3"/>
                  </a:lnTo>
                  <a:lnTo>
                    <a:pt x="92" y="3"/>
                  </a:lnTo>
                  <a:lnTo>
                    <a:pt x="110" y="3"/>
                  </a:lnTo>
                  <a:lnTo>
                    <a:pt x="131" y="2"/>
                  </a:lnTo>
                  <a:lnTo>
                    <a:pt x="154" y="2"/>
                  </a:lnTo>
                  <a:lnTo>
                    <a:pt x="177" y="2"/>
                  </a:lnTo>
                  <a:lnTo>
                    <a:pt x="203" y="3"/>
                  </a:lnTo>
                  <a:lnTo>
                    <a:pt x="228" y="3"/>
                  </a:lnTo>
                  <a:lnTo>
                    <a:pt x="252" y="3"/>
                  </a:lnTo>
                  <a:lnTo>
                    <a:pt x="277" y="3"/>
                  </a:lnTo>
                  <a:lnTo>
                    <a:pt x="301" y="3"/>
                  </a:lnTo>
                  <a:lnTo>
                    <a:pt x="324" y="4"/>
                  </a:lnTo>
                  <a:lnTo>
                    <a:pt x="346" y="4"/>
                  </a:lnTo>
                  <a:lnTo>
                    <a:pt x="367" y="5"/>
                  </a:lnTo>
                  <a:lnTo>
                    <a:pt x="385" y="5"/>
                  </a:lnTo>
                  <a:lnTo>
                    <a:pt x="400" y="6"/>
                  </a:lnTo>
                  <a:lnTo>
                    <a:pt x="416" y="6"/>
                  </a:lnTo>
                  <a:lnTo>
                    <a:pt x="433" y="7"/>
                  </a:lnTo>
                  <a:lnTo>
                    <a:pt x="452" y="6"/>
                  </a:lnTo>
                  <a:lnTo>
                    <a:pt x="473" y="6"/>
                  </a:lnTo>
                  <a:lnTo>
                    <a:pt x="495" y="6"/>
                  </a:lnTo>
                  <a:lnTo>
                    <a:pt x="518" y="6"/>
                  </a:lnTo>
                  <a:lnTo>
                    <a:pt x="541" y="7"/>
                  </a:lnTo>
                  <a:lnTo>
                    <a:pt x="566" y="9"/>
                  </a:lnTo>
                  <a:lnTo>
                    <a:pt x="590" y="11"/>
                  </a:lnTo>
                  <a:lnTo>
                    <a:pt x="614" y="14"/>
                  </a:lnTo>
                  <a:lnTo>
                    <a:pt x="638" y="18"/>
                  </a:lnTo>
                  <a:lnTo>
                    <a:pt x="661" y="24"/>
                  </a:lnTo>
                  <a:lnTo>
                    <a:pt x="684" y="30"/>
                  </a:lnTo>
                  <a:lnTo>
                    <a:pt x="705" y="39"/>
                  </a:lnTo>
                  <a:lnTo>
                    <a:pt x="725" y="50"/>
                  </a:lnTo>
                  <a:lnTo>
                    <a:pt x="744" y="63"/>
                  </a:lnTo>
                  <a:lnTo>
                    <a:pt x="781" y="46"/>
                  </a:lnTo>
                  <a:lnTo>
                    <a:pt x="816" y="32"/>
                  </a:lnTo>
                  <a:lnTo>
                    <a:pt x="848" y="20"/>
                  </a:lnTo>
                  <a:lnTo>
                    <a:pt x="879" y="11"/>
                  </a:lnTo>
                  <a:lnTo>
                    <a:pt x="906" y="5"/>
                  </a:lnTo>
                  <a:lnTo>
                    <a:pt x="931" y="1"/>
                  </a:lnTo>
                  <a:lnTo>
                    <a:pt x="955" y="0"/>
                  </a:lnTo>
                  <a:lnTo>
                    <a:pt x="977" y="0"/>
                  </a:lnTo>
                  <a:lnTo>
                    <a:pt x="998" y="1"/>
                  </a:lnTo>
                  <a:lnTo>
                    <a:pt x="1018" y="4"/>
                  </a:lnTo>
                  <a:lnTo>
                    <a:pt x="1036" y="7"/>
                  </a:lnTo>
                  <a:lnTo>
                    <a:pt x="1053" y="13"/>
                  </a:lnTo>
                  <a:lnTo>
                    <a:pt x="1070" y="17"/>
                  </a:lnTo>
                  <a:lnTo>
                    <a:pt x="1085" y="23"/>
                  </a:lnTo>
                  <a:lnTo>
                    <a:pt x="1100" y="28"/>
                  </a:lnTo>
                  <a:lnTo>
                    <a:pt x="1115" y="34"/>
                  </a:lnTo>
                  <a:lnTo>
                    <a:pt x="1130" y="38"/>
                  </a:lnTo>
                  <a:lnTo>
                    <a:pt x="1145" y="43"/>
                  </a:lnTo>
                  <a:lnTo>
                    <a:pt x="1161" y="47"/>
                  </a:lnTo>
                  <a:lnTo>
                    <a:pt x="1177" y="51"/>
                  </a:lnTo>
                  <a:lnTo>
                    <a:pt x="1195" y="56"/>
                  </a:lnTo>
                  <a:lnTo>
                    <a:pt x="1211" y="60"/>
                  </a:lnTo>
                  <a:lnTo>
                    <a:pt x="1228" y="65"/>
                  </a:lnTo>
                  <a:lnTo>
                    <a:pt x="1244" y="68"/>
                  </a:lnTo>
                  <a:lnTo>
                    <a:pt x="1259" y="71"/>
                  </a:lnTo>
                  <a:lnTo>
                    <a:pt x="1275" y="73"/>
                  </a:lnTo>
                  <a:lnTo>
                    <a:pt x="1289" y="75"/>
                  </a:lnTo>
                  <a:lnTo>
                    <a:pt x="1302" y="78"/>
                  </a:lnTo>
                  <a:lnTo>
                    <a:pt x="1315" y="79"/>
                  </a:lnTo>
                  <a:lnTo>
                    <a:pt x="1325" y="80"/>
                  </a:lnTo>
                  <a:lnTo>
                    <a:pt x="1335" y="80"/>
                  </a:lnTo>
                  <a:lnTo>
                    <a:pt x="1343" y="80"/>
                  </a:lnTo>
                  <a:lnTo>
                    <a:pt x="1359" y="77"/>
                  </a:lnTo>
                  <a:lnTo>
                    <a:pt x="1380" y="71"/>
                  </a:lnTo>
                  <a:lnTo>
                    <a:pt x="1403" y="65"/>
                  </a:lnTo>
                  <a:lnTo>
                    <a:pt x="1427" y="58"/>
                  </a:lnTo>
                  <a:lnTo>
                    <a:pt x="1449" y="55"/>
                  </a:lnTo>
                  <a:lnTo>
                    <a:pt x="1470" y="52"/>
                  </a:lnTo>
                  <a:lnTo>
                    <a:pt x="1485" y="56"/>
                  </a:lnTo>
                  <a:lnTo>
                    <a:pt x="1495" y="63"/>
                  </a:lnTo>
                  <a:lnTo>
                    <a:pt x="1498" y="113"/>
                  </a:lnTo>
                  <a:lnTo>
                    <a:pt x="1503" y="185"/>
                  </a:lnTo>
                  <a:lnTo>
                    <a:pt x="1507" y="255"/>
                  </a:lnTo>
                  <a:lnTo>
                    <a:pt x="1510" y="300"/>
                  </a:lnTo>
                  <a:close/>
                </a:path>
              </a:pathLst>
            </a:custGeom>
            <a:solidFill>
              <a:srgbClr val="F2E8D3"/>
            </a:solidFill>
            <a:ln w="9525">
              <a:noFill/>
              <a:round/>
              <a:headEnd/>
              <a:tailEnd/>
            </a:ln>
          </p:spPr>
          <p:txBody>
            <a:bodyPr/>
            <a:lstStyle/>
            <a:p>
              <a:endParaRPr lang="ru-RU"/>
            </a:p>
          </p:txBody>
        </p:sp>
        <p:sp>
          <p:nvSpPr>
            <p:cNvPr id="8" name="Freeform 13"/>
            <p:cNvSpPr>
              <a:spLocks/>
            </p:cNvSpPr>
            <p:nvPr/>
          </p:nvSpPr>
          <p:spPr bwMode="auto">
            <a:xfrm flipH="1">
              <a:off x="622" y="624"/>
              <a:ext cx="805" cy="577"/>
            </a:xfrm>
            <a:custGeom>
              <a:avLst/>
              <a:gdLst>
                <a:gd name="T0" fmla="*/ 1767 w 1896"/>
                <a:gd name="T1" fmla="*/ 520 h 1441"/>
                <a:gd name="T2" fmla="*/ 1689 w 1896"/>
                <a:gd name="T3" fmla="*/ 494 h 1441"/>
                <a:gd name="T4" fmla="*/ 1654 w 1896"/>
                <a:gd name="T5" fmla="*/ 305 h 1441"/>
                <a:gd name="T6" fmla="*/ 1614 w 1896"/>
                <a:gd name="T7" fmla="*/ 201 h 1441"/>
                <a:gd name="T8" fmla="*/ 1546 w 1896"/>
                <a:gd name="T9" fmla="*/ 103 h 1441"/>
                <a:gd name="T10" fmla="*/ 1453 w 1896"/>
                <a:gd name="T11" fmla="*/ 32 h 1441"/>
                <a:gd name="T12" fmla="*/ 1155 w 1896"/>
                <a:gd name="T13" fmla="*/ 38 h 1441"/>
                <a:gd name="T14" fmla="*/ 922 w 1896"/>
                <a:gd name="T15" fmla="*/ 144 h 1441"/>
                <a:gd name="T16" fmla="*/ 835 w 1896"/>
                <a:gd name="T17" fmla="*/ 43 h 1441"/>
                <a:gd name="T18" fmla="*/ 683 w 1896"/>
                <a:gd name="T19" fmla="*/ 0 h 1441"/>
                <a:gd name="T20" fmla="*/ 497 w 1896"/>
                <a:gd name="T21" fmla="*/ 31 h 1441"/>
                <a:gd name="T22" fmla="*/ 347 w 1896"/>
                <a:gd name="T23" fmla="*/ 156 h 1441"/>
                <a:gd name="T24" fmla="*/ 329 w 1896"/>
                <a:gd name="T25" fmla="*/ 322 h 1441"/>
                <a:gd name="T26" fmla="*/ 236 w 1896"/>
                <a:gd name="T27" fmla="*/ 439 h 1441"/>
                <a:gd name="T28" fmla="*/ 114 w 1896"/>
                <a:gd name="T29" fmla="*/ 502 h 1441"/>
                <a:gd name="T30" fmla="*/ 14 w 1896"/>
                <a:gd name="T31" fmla="*/ 624 h 1441"/>
                <a:gd name="T32" fmla="*/ 142 w 1896"/>
                <a:gd name="T33" fmla="*/ 822 h 1441"/>
                <a:gd name="T34" fmla="*/ 196 w 1896"/>
                <a:gd name="T35" fmla="*/ 705 h 1441"/>
                <a:gd name="T36" fmla="*/ 298 w 1896"/>
                <a:gd name="T37" fmla="*/ 667 h 1441"/>
                <a:gd name="T38" fmla="*/ 219 w 1896"/>
                <a:gd name="T39" fmla="*/ 741 h 1441"/>
                <a:gd name="T40" fmla="*/ 178 w 1896"/>
                <a:gd name="T41" fmla="*/ 948 h 1441"/>
                <a:gd name="T42" fmla="*/ 62 w 1896"/>
                <a:gd name="T43" fmla="*/ 1105 h 1441"/>
                <a:gd name="T44" fmla="*/ 54 w 1896"/>
                <a:gd name="T45" fmla="*/ 1197 h 1441"/>
                <a:gd name="T46" fmla="*/ 62 w 1896"/>
                <a:gd name="T47" fmla="*/ 1249 h 1441"/>
                <a:gd name="T48" fmla="*/ 365 w 1896"/>
                <a:gd name="T49" fmla="*/ 1266 h 1441"/>
                <a:gd name="T50" fmla="*/ 541 w 1896"/>
                <a:gd name="T51" fmla="*/ 1248 h 1441"/>
                <a:gd name="T52" fmla="*/ 258 w 1896"/>
                <a:gd name="T53" fmla="*/ 1260 h 1441"/>
                <a:gd name="T54" fmla="*/ 94 w 1896"/>
                <a:gd name="T55" fmla="*/ 1214 h 1441"/>
                <a:gd name="T56" fmla="*/ 396 w 1896"/>
                <a:gd name="T57" fmla="*/ 1219 h 1441"/>
                <a:gd name="T58" fmla="*/ 576 w 1896"/>
                <a:gd name="T59" fmla="*/ 1208 h 1441"/>
                <a:gd name="T60" fmla="*/ 275 w 1896"/>
                <a:gd name="T61" fmla="*/ 1212 h 1441"/>
                <a:gd name="T62" fmla="*/ 157 w 1896"/>
                <a:gd name="T63" fmla="*/ 1175 h 1441"/>
                <a:gd name="T64" fmla="*/ 446 w 1896"/>
                <a:gd name="T65" fmla="*/ 1180 h 1441"/>
                <a:gd name="T66" fmla="*/ 644 w 1896"/>
                <a:gd name="T67" fmla="*/ 1194 h 1441"/>
                <a:gd name="T68" fmla="*/ 492 w 1896"/>
                <a:gd name="T69" fmla="*/ 1159 h 1441"/>
                <a:gd name="T70" fmla="*/ 155 w 1896"/>
                <a:gd name="T71" fmla="*/ 1166 h 1441"/>
                <a:gd name="T72" fmla="*/ 212 w 1896"/>
                <a:gd name="T73" fmla="*/ 1137 h 1441"/>
                <a:gd name="T74" fmla="*/ 531 w 1896"/>
                <a:gd name="T75" fmla="*/ 1132 h 1441"/>
                <a:gd name="T76" fmla="*/ 755 w 1896"/>
                <a:gd name="T77" fmla="*/ 1192 h 1441"/>
                <a:gd name="T78" fmla="*/ 1010 w 1896"/>
                <a:gd name="T79" fmla="*/ 1134 h 1441"/>
                <a:gd name="T80" fmla="*/ 1343 w 1896"/>
                <a:gd name="T81" fmla="*/ 1200 h 1441"/>
                <a:gd name="T82" fmla="*/ 1505 w 1896"/>
                <a:gd name="T83" fmla="*/ 1180 h 1441"/>
                <a:gd name="T84" fmla="*/ 1317 w 1896"/>
                <a:gd name="T85" fmla="*/ 1378 h 1441"/>
                <a:gd name="T86" fmla="*/ 950 w 1896"/>
                <a:gd name="T87" fmla="*/ 1330 h 1441"/>
                <a:gd name="T88" fmla="*/ 799 w 1896"/>
                <a:gd name="T89" fmla="*/ 1395 h 1441"/>
                <a:gd name="T90" fmla="*/ 697 w 1896"/>
                <a:gd name="T91" fmla="*/ 1347 h 1441"/>
                <a:gd name="T92" fmla="*/ 486 w 1896"/>
                <a:gd name="T93" fmla="*/ 1313 h 1441"/>
                <a:gd name="T94" fmla="*/ 157 w 1896"/>
                <a:gd name="T95" fmla="*/ 1341 h 1441"/>
                <a:gd name="T96" fmla="*/ 118 w 1896"/>
                <a:gd name="T97" fmla="*/ 1311 h 1441"/>
                <a:gd name="T98" fmla="*/ 65 w 1896"/>
                <a:gd name="T99" fmla="*/ 1290 h 1441"/>
                <a:gd name="T100" fmla="*/ 3 w 1896"/>
                <a:gd name="T101" fmla="*/ 1376 h 1441"/>
                <a:gd name="T102" fmla="*/ 178 w 1896"/>
                <a:gd name="T103" fmla="*/ 1391 h 1441"/>
                <a:gd name="T104" fmla="*/ 601 w 1896"/>
                <a:gd name="T105" fmla="*/ 1354 h 1441"/>
                <a:gd name="T106" fmla="*/ 720 w 1896"/>
                <a:gd name="T107" fmla="*/ 1403 h 1441"/>
                <a:gd name="T108" fmla="*/ 871 w 1896"/>
                <a:gd name="T109" fmla="*/ 1373 h 1441"/>
                <a:gd name="T110" fmla="*/ 1221 w 1896"/>
                <a:gd name="T111" fmla="*/ 1400 h 1441"/>
                <a:gd name="T112" fmla="*/ 1605 w 1896"/>
                <a:gd name="T113" fmla="*/ 1400 h 1441"/>
                <a:gd name="T114" fmla="*/ 1819 w 1896"/>
                <a:gd name="T115" fmla="*/ 776 h 144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896"/>
                <a:gd name="T175" fmla="*/ 0 h 1441"/>
                <a:gd name="T176" fmla="*/ 1896 w 1896"/>
                <a:gd name="T177" fmla="*/ 1441 h 1441"/>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896" h="1441">
                  <a:moveTo>
                    <a:pt x="1812" y="754"/>
                  </a:moveTo>
                  <a:lnTo>
                    <a:pt x="1803" y="691"/>
                  </a:lnTo>
                  <a:lnTo>
                    <a:pt x="1801" y="622"/>
                  </a:lnTo>
                  <a:lnTo>
                    <a:pt x="1803" y="556"/>
                  </a:lnTo>
                  <a:lnTo>
                    <a:pt x="1808" y="503"/>
                  </a:lnTo>
                  <a:lnTo>
                    <a:pt x="1799" y="507"/>
                  </a:lnTo>
                  <a:lnTo>
                    <a:pt x="1788" y="511"/>
                  </a:lnTo>
                  <a:lnTo>
                    <a:pt x="1778" y="516"/>
                  </a:lnTo>
                  <a:lnTo>
                    <a:pt x="1767" y="520"/>
                  </a:lnTo>
                  <a:lnTo>
                    <a:pt x="1754" y="525"/>
                  </a:lnTo>
                  <a:lnTo>
                    <a:pt x="1742" y="527"/>
                  </a:lnTo>
                  <a:lnTo>
                    <a:pt x="1730" y="528"/>
                  </a:lnTo>
                  <a:lnTo>
                    <a:pt x="1719" y="528"/>
                  </a:lnTo>
                  <a:lnTo>
                    <a:pt x="1709" y="523"/>
                  </a:lnTo>
                  <a:lnTo>
                    <a:pt x="1702" y="518"/>
                  </a:lnTo>
                  <a:lnTo>
                    <a:pt x="1696" y="510"/>
                  </a:lnTo>
                  <a:lnTo>
                    <a:pt x="1692" y="503"/>
                  </a:lnTo>
                  <a:lnTo>
                    <a:pt x="1689" y="494"/>
                  </a:lnTo>
                  <a:lnTo>
                    <a:pt x="1686" y="485"/>
                  </a:lnTo>
                  <a:lnTo>
                    <a:pt x="1685" y="477"/>
                  </a:lnTo>
                  <a:lnTo>
                    <a:pt x="1685" y="471"/>
                  </a:lnTo>
                  <a:lnTo>
                    <a:pt x="1683" y="460"/>
                  </a:lnTo>
                  <a:lnTo>
                    <a:pt x="1679" y="431"/>
                  </a:lnTo>
                  <a:lnTo>
                    <a:pt x="1671" y="392"/>
                  </a:lnTo>
                  <a:lnTo>
                    <a:pt x="1663" y="348"/>
                  </a:lnTo>
                  <a:lnTo>
                    <a:pt x="1659" y="326"/>
                  </a:lnTo>
                  <a:lnTo>
                    <a:pt x="1654" y="305"/>
                  </a:lnTo>
                  <a:lnTo>
                    <a:pt x="1647" y="286"/>
                  </a:lnTo>
                  <a:lnTo>
                    <a:pt x="1641" y="269"/>
                  </a:lnTo>
                  <a:lnTo>
                    <a:pt x="1636" y="256"/>
                  </a:lnTo>
                  <a:lnTo>
                    <a:pt x="1633" y="245"/>
                  </a:lnTo>
                  <a:lnTo>
                    <a:pt x="1629" y="238"/>
                  </a:lnTo>
                  <a:lnTo>
                    <a:pt x="1628" y="236"/>
                  </a:lnTo>
                  <a:lnTo>
                    <a:pt x="1626" y="230"/>
                  </a:lnTo>
                  <a:lnTo>
                    <a:pt x="1622" y="216"/>
                  </a:lnTo>
                  <a:lnTo>
                    <a:pt x="1614" y="201"/>
                  </a:lnTo>
                  <a:lnTo>
                    <a:pt x="1604" y="190"/>
                  </a:lnTo>
                  <a:lnTo>
                    <a:pt x="1598" y="176"/>
                  </a:lnTo>
                  <a:lnTo>
                    <a:pt x="1591" y="162"/>
                  </a:lnTo>
                  <a:lnTo>
                    <a:pt x="1585" y="151"/>
                  </a:lnTo>
                  <a:lnTo>
                    <a:pt x="1579" y="142"/>
                  </a:lnTo>
                  <a:lnTo>
                    <a:pt x="1572" y="132"/>
                  </a:lnTo>
                  <a:lnTo>
                    <a:pt x="1566" y="122"/>
                  </a:lnTo>
                  <a:lnTo>
                    <a:pt x="1557" y="113"/>
                  </a:lnTo>
                  <a:lnTo>
                    <a:pt x="1546" y="103"/>
                  </a:lnTo>
                  <a:lnTo>
                    <a:pt x="1535" y="89"/>
                  </a:lnTo>
                  <a:lnTo>
                    <a:pt x="1524" y="79"/>
                  </a:lnTo>
                  <a:lnTo>
                    <a:pt x="1514" y="72"/>
                  </a:lnTo>
                  <a:lnTo>
                    <a:pt x="1506" y="67"/>
                  </a:lnTo>
                  <a:lnTo>
                    <a:pt x="1498" y="63"/>
                  </a:lnTo>
                  <a:lnTo>
                    <a:pt x="1492" y="59"/>
                  </a:lnTo>
                  <a:lnTo>
                    <a:pt x="1487" y="54"/>
                  </a:lnTo>
                  <a:lnTo>
                    <a:pt x="1482" y="47"/>
                  </a:lnTo>
                  <a:lnTo>
                    <a:pt x="1453" y="32"/>
                  </a:lnTo>
                  <a:lnTo>
                    <a:pt x="1421" y="21"/>
                  </a:lnTo>
                  <a:lnTo>
                    <a:pt x="1389" y="12"/>
                  </a:lnTo>
                  <a:lnTo>
                    <a:pt x="1356" y="8"/>
                  </a:lnTo>
                  <a:lnTo>
                    <a:pt x="1323" y="7"/>
                  </a:lnTo>
                  <a:lnTo>
                    <a:pt x="1289" y="8"/>
                  </a:lnTo>
                  <a:lnTo>
                    <a:pt x="1256" y="12"/>
                  </a:lnTo>
                  <a:lnTo>
                    <a:pt x="1222" y="19"/>
                  </a:lnTo>
                  <a:lnTo>
                    <a:pt x="1188" y="27"/>
                  </a:lnTo>
                  <a:lnTo>
                    <a:pt x="1155" y="38"/>
                  </a:lnTo>
                  <a:lnTo>
                    <a:pt x="1121" y="52"/>
                  </a:lnTo>
                  <a:lnTo>
                    <a:pt x="1089" y="65"/>
                  </a:lnTo>
                  <a:lnTo>
                    <a:pt x="1058" y="81"/>
                  </a:lnTo>
                  <a:lnTo>
                    <a:pt x="1027" y="98"/>
                  </a:lnTo>
                  <a:lnTo>
                    <a:pt x="996" y="115"/>
                  </a:lnTo>
                  <a:lnTo>
                    <a:pt x="968" y="133"/>
                  </a:lnTo>
                  <a:lnTo>
                    <a:pt x="951" y="144"/>
                  </a:lnTo>
                  <a:lnTo>
                    <a:pt x="936" y="147"/>
                  </a:lnTo>
                  <a:lnTo>
                    <a:pt x="922" y="144"/>
                  </a:lnTo>
                  <a:lnTo>
                    <a:pt x="909" y="137"/>
                  </a:lnTo>
                  <a:lnTo>
                    <a:pt x="899" y="127"/>
                  </a:lnTo>
                  <a:lnTo>
                    <a:pt x="890" y="115"/>
                  </a:lnTo>
                  <a:lnTo>
                    <a:pt x="882" y="103"/>
                  </a:lnTo>
                  <a:lnTo>
                    <a:pt x="875" y="92"/>
                  </a:lnTo>
                  <a:lnTo>
                    <a:pt x="868" y="78"/>
                  </a:lnTo>
                  <a:lnTo>
                    <a:pt x="858" y="65"/>
                  </a:lnTo>
                  <a:lnTo>
                    <a:pt x="847" y="53"/>
                  </a:lnTo>
                  <a:lnTo>
                    <a:pt x="835" y="43"/>
                  </a:lnTo>
                  <a:lnTo>
                    <a:pt x="821" y="34"/>
                  </a:lnTo>
                  <a:lnTo>
                    <a:pt x="806" y="25"/>
                  </a:lnTo>
                  <a:lnTo>
                    <a:pt x="790" y="19"/>
                  </a:lnTo>
                  <a:lnTo>
                    <a:pt x="773" y="13"/>
                  </a:lnTo>
                  <a:lnTo>
                    <a:pt x="756" y="9"/>
                  </a:lnTo>
                  <a:lnTo>
                    <a:pt x="738" y="5"/>
                  </a:lnTo>
                  <a:lnTo>
                    <a:pt x="720" y="3"/>
                  </a:lnTo>
                  <a:lnTo>
                    <a:pt x="701" y="1"/>
                  </a:lnTo>
                  <a:lnTo>
                    <a:pt x="683" y="0"/>
                  </a:lnTo>
                  <a:lnTo>
                    <a:pt x="665" y="0"/>
                  </a:lnTo>
                  <a:lnTo>
                    <a:pt x="647" y="0"/>
                  </a:lnTo>
                  <a:lnTo>
                    <a:pt x="630" y="1"/>
                  </a:lnTo>
                  <a:lnTo>
                    <a:pt x="606" y="1"/>
                  </a:lnTo>
                  <a:lnTo>
                    <a:pt x="582" y="3"/>
                  </a:lnTo>
                  <a:lnTo>
                    <a:pt x="561" y="8"/>
                  </a:lnTo>
                  <a:lnTo>
                    <a:pt x="539" y="13"/>
                  </a:lnTo>
                  <a:lnTo>
                    <a:pt x="517" y="21"/>
                  </a:lnTo>
                  <a:lnTo>
                    <a:pt x="497" y="31"/>
                  </a:lnTo>
                  <a:lnTo>
                    <a:pt x="477" y="41"/>
                  </a:lnTo>
                  <a:lnTo>
                    <a:pt x="457" y="53"/>
                  </a:lnTo>
                  <a:lnTo>
                    <a:pt x="440" y="66"/>
                  </a:lnTo>
                  <a:lnTo>
                    <a:pt x="422" y="79"/>
                  </a:lnTo>
                  <a:lnTo>
                    <a:pt x="406" y="93"/>
                  </a:lnTo>
                  <a:lnTo>
                    <a:pt x="389" y="109"/>
                  </a:lnTo>
                  <a:lnTo>
                    <a:pt x="374" y="124"/>
                  </a:lnTo>
                  <a:lnTo>
                    <a:pt x="360" y="140"/>
                  </a:lnTo>
                  <a:lnTo>
                    <a:pt x="347" y="156"/>
                  </a:lnTo>
                  <a:lnTo>
                    <a:pt x="334" y="172"/>
                  </a:lnTo>
                  <a:lnTo>
                    <a:pt x="325" y="194"/>
                  </a:lnTo>
                  <a:lnTo>
                    <a:pt x="318" y="214"/>
                  </a:lnTo>
                  <a:lnTo>
                    <a:pt x="313" y="233"/>
                  </a:lnTo>
                  <a:lnTo>
                    <a:pt x="310" y="250"/>
                  </a:lnTo>
                  <a:lnTo>
                    <a:pt x="310" y="268"/>
                  </a:lnTo>
                  <a:lnTo>
                    <a:pt x="314" y="285"/>
                  </a:lnTo>
                  <a:lnTo>
                    <a:pt x="320" y="303"/>
                  </a:lnTo>
                  <a:lnTo>
                    <a:pt x="329" y="322"/>
                  </a:lnTo>
                  <a:lnTo>
                    <a:pt x="324" y="340"/>
                  </a:lnTo>
                  <a:lnTo>
                    <a:pt x="325" y="371"/>
                  </a:lnTo>
                  <a:lnTo>
                    <a:pt x="325" y="406"/>
                  </a:lnTo>
                  <a:lnTo>
                    <a:pt x="316" y="436"/>
                  </a:lnTo>
                  <a:lnTo>
                    <a:pt x="299" y="434"/>
                  </a:lnTo>
                  <a:lnTo>
                    <a:pt x="283" y="434"/>
                  </a:lnTo>
                  <a:lnTo>
                    <a:pt x="266" y="435"/>
                  </a:lnTo>
                  <a:lnTo>
                    <a:pt x="251" y="436"/>
                  </a:lnTo>
                  <a:lnTo>
                    <a:pt x="236" y="439"/>
                  </a:lnTo>
                  <a:lnTo>
                    <a:pt x="221" y="443"/>
                  </a:lnTo>
                  <a:lnTo>
                    <a:pt x="207" y="449"/>
                  </a:lnTo>
                  <a:lnTo>
                    <a:pt x="193" y="454"/>
                  </a:lnTo>
                  <a:lnTo>
                    <a:pt x="180" y="461"/>
                  </a:lnTo>
                  <a:lnTo>
                    <a:pt x="167" y="469"/>
                  </a:lnTo>
                  <a:lnTo>
                    <a:pt x="153" y="476"/>
                  </a:lnTo>
                  <a:lnTo>
                    <a:pt x="140" y="485"/>
                  </a:lnTo>
                  <a:lnTo>
                    <a:pt x="127" y="493"/>
                  </a:lnTo>
                  <a:lnTo>
                    <a:pt x="114" y="502"/>
                  </a:lnTo>
                  <a:lnTo>
                    <a:pt x="102" y="510"/>
                  </a:lnTo>
                  <a:lnTo>
                    <a:pt x="89" y="519"/>
                  </a:lnTo>
                  <a:lnTo>
                    <a:pt x="73" y="532"/>
                  </a:lnTo>
                  <a:lnTo>
                    <a:pt x="59" y="545"/>
                  </a:lnTo>
                  <a:lnTo>
                    <a:pt x="46" y="560"/>
                  </a:lnTo>
                  <a:lnTo>
                    <a:pt x="35" y="574"/>
                  </a:lnTo>
                  <a:lnTo>
                    <a:pt x="26" y="589"/>
                  </a:lnTo>
                  <a:lnTo>
                    <a:pt x="20" y="607"/>
                  </a:lnTo>
                  <a:lnTo>
                    <a:pt x="14" y="624"/>
                  </a:lnTo>
                  <a:lnTo>
                    <a:pt x="11" y="645"/>
                  </a:lnTo>
                  <a:lnTo>
                    <a:pt x="13" y="660"/>
                  </a:lnTo>
                  <a:lnTo>
                    <a:pt x="22" y="679"/>
                  </a:lnTo>
                  <a:lnTo>
                    <a:pt x="35" y="703"/>
                  </a:lnTo>
                  <a:lnTo>
                    <a:pt x="52" y="729"/>
                  </a:lnTo>
                  <a:lnTo>
                    <a:pt x="73" y="755"/>
                  </a:lnTo>
                  <a:lnTo>
                    <a:pt x="96" y="781"/>
                  </a:lnTo>
                  <a:lnTo>
                    <a:pt x="119" y="803"/>
                  </a:lnTo>
                  <a:lnTo>
                    <a:pt x="142" y="822"/>
                  </a:lnTo>
                  <a:lnTo>
                    <a:pt x="144" y="814"/>
                  </a:lnTo>
                  <a:lnTo>
                    <a:pt x="144" y="801"/>
                  </a:lnTo>
                  <a:lnTo>
                    <a:pt x="144" y="789"/>
                  </a:lnTo>
                  <a:lnTo>
                    <a:pt x="146" y="783"/>
                  </a:lnTo>
                  <a:lnTo>
                    <a:pt x="149" y="765"/>
                  </a:lnTo>
                  <a:lnTo>
                    <a:pt x="157" y="747"/>
                  </a:lnTo>
                  <a:lnTo>
                    <a:pt x="168" y="732"/>
                  </a:lnTo>
                  <a:lnTo>
                    <a:pt x="181" y="718"/>
                  </a:lnTo>
                  <a:lnTo>
                    <a:pt x="196" y="705"/>
                  </a:lnTo>
                  <a:lnTo>
                    <a:pt x="214" y="693"/>
                  </a:lnTo>
                  <a:lnTo>
                    <a:pt x="231" y="683"/>
                  </a:lnTo>
                  <a:lnTo>
                    <a:pt x="249" y="674"/>
                  </a:lnTo>
                  <a:lnTo>
                    <a:pt x="255" y="668"/>
                  </a:lnTo>
                  <a:lnTo>
                    <a:pt x="263" y="664"/>
                  </a:lnTo>
                  <a:lnTo>
                    <a:pt x="272" y="663"/>
                  </a:lnTo>
                  <a:lnTo>
                    <a:pt x="281" y="663"/>
                  </a:lnTo>
                  <a:lnTo>
                    <a:pt x="291" y="664"/>
                  </a:lnTo>
                  <a:lnTo>
                    <a:pt x="298" y="667"/>
                  </a:lnTo>
                  <a:lnTo>
                    <a:pt x="305" y="673"/>
                  </a:lnTo>
                  <a:lnTo>
                    <a:pt x="309" y="679"/>
                  </a:lnTo>
                  <a:lnTo>
                    <a:pt x="303" y="682"/>
                  </a:lnTo>
                  <a:lnTo>
                    <a:pt x="298" y="685"/>
                  </a:lnTo>
                  <a:lnTo>
                    <a:pt x="293" y="688"/>
                  </a:lnTo>
                  <a:lnTo>
                    <a:pt x="286" y="691"/>
                  </a:lnTo>
                  <a:lnTo>
                    <a:pt x="261" y="705"/>
                  </a:lnTo>
                  <a:lnTo>
                    <a:pt x="239" y="722"/>
                  </a:lnTo>
                  <a:lnTo>
                    <a:pt x="219" y="741"/>
                  </a:lnTo>
                  <a:lnTo>
                    <a:pt x="204" y="764"/>
                  </a:lnTo>
                  <a:lnTo>
                    <a:pt x="191" y="788"/>
                  </a:lnTo>
                  <a:lnTo>
                    <a:pt x="182" y="814"/>
                  </a:lnTo>
                  <a:lnTo>
                    <a:pt x="178" y="844"/>
                  </a:lnTo>
                  <a:lnTo>
                    <a:pt x="178" y="874"/>
                  </a:lnTo>
                  <a:lnTo>
                    <a:pt x="171" y="900"/>
                  </a:lnTo>
                  <a:lnTo>
                    <a:pt x="170" y="921"/>
                  </a:lnTo>
                  <a:lnTo>
                    <a:pt x="173" y="937"/>
                  </a:lnTo>
                  <a:lnTo>
                    <a:pt x="178" y="948"/>
                  </a:lnTo>
                  <a:lnTo>
                    <a:pt x="160" y="968"/>
                  </a:lnTo>
                  <a:lnTo>
                    <a:pt x="142" y="988"/>
                  </a:lnTo>
                  <a:lnTo>
                    <a:pt x="125" y="1006"/>
                  </a:lnTo>
                  <a:lnTo>
                    <a:pt x="106" y="1024"/>
                  </a:lnTo>
                  <a:lnTo>
                    <a:pt x="88" y="1042"/>
                  </a:lnTo>
                  <a:lnTo>
                    <a:pt x="67" y="1057"/>
                  </a:lnTo>
                  <a:lnTo>
                    <a:pt x="46" y="1072"/>
                  </a:lnTo>
                  <a:lnTo>
                    <a:pt x="23" y="1085"/>
                  </a:lnTo>
                  <a:lnTo>
                    <a:pt x="62" y="1105"/>
                  </a:lnTo>
                  <a:lnTo>
                    <a:pt x="70" y="1114"/>
                  </a:lnTo>
                  <a:lnTo>
                    <a:pt x="68" y="1122"/>
                  </a:lnTo>
                  <a:lnTo>
                    <a:pt x="60" y="1129"/>
                  </a:lnTo>
                  <a:lnTo>
                    <a:pt x="54" y="1137"/>
                  </a:lnTo>
                  <a:lnTo>
                    <a:pt x="74" y="1160"/>
                  </a:lnTo>
                  <a:lnTo>
                    <a:pt x="67" y="1168"/>
                  </a:lnTo>
                  <a:lnTo>
                    <a:pt x="58" y="1177"/>
                  </a:lnTo>
                  <a:lnTo>
                    <a:pt x="52" y="1185"/>
                  </a:lnTo>
                  <a:lnTo>
                    <a:pt x="54" y="1197"/>
                  </a:lnTo>
                  <a:lnTo>
                    <a:pt x="61" y="1201"/>
                  </a:lnTo>
                  <a:lnTo>
                    <a:pt x="70" y="1204"/>
                  </a:lnTo>
                  <a:lnTo>
                    <a:pt x="77" y="1207"/>
                  </a:lnTo>
                  <a:lnTo>
                    <a:pt x="77" y="1214"/>
                  </a:lnTo>
                  <a:lnTo>
                    <a:pt x="57" y="1240"/>
                  </a:lnTo>
                  <a:lnTo>
                    <a:pt x="59" y="1242"/>
                  </a:lnTo>
                  <a:lnTo>
                    <a:pt x="62" y="1243"/>
                  </a:lnTo>
                  <a:lnTo>
                    <a:pt x="63" y="1246"/>
                  </a:lnTo>
                  <a:lnTo>
                    <a:pt x="62" y="1249"/>
                  </a:lnTo>
                  <a:lnTo>
                    <a:pt x="95" y="1259"/>
                  </a:lnTo>
                  <a:lnTo>
                    <a:pt x="129" y="1265"/>
                  </a:lnTo>
                  <a:lnTo>
                    <a:pt x="162" y="1270"/>
                  </a:lnTo>
                  <a:lnTo>
                    <a:pt x="196" y="1272"/>
                  </a:lnTo>
                  <a:lnTo>
                    <a:pt x="230" y="1273"/>
                  </a:lnTo>
                  <a:lnTo>
                    <a:pt x="263" y="1273"/>
                  </a:lnTo>
                  <a:lnTo>
                    <a:pt x="297" y="1272"/>
                  </a:lnTo>
                  <a:lnTo>
                    <a:pt x="331" y="1270"/>
                  </a:lnTo>
                  <a:lnTo>
                    <a:pt x="365" y="1266"/>
                  </a:lnTo>
                  <a:lnTo>
                    <a:pt x="399" y="1264"/>
                  </a:lnTo>
                  <a:lnTo>
                    <a:pt x="433" y="1262"/>
                  </a:lnTo>
                  <a:lnTo>
                    <a:pt x="468" y="1259"/>
                  </a:lnTo>
                  <a:lnTo>
                    <a:pt x="502" y="1258"/>
                  </a:lnTo>
                  <a:lnTo>
                    <a:pt x="537" y="1257"/>
                  </a:lnTo>
                  <a:lnTo>
                    <a:pt x="572" y="1258"/>
                  </a:lnTo>
                  <a:lnTo>
                    <a:pt x="607" y="1260"/>
                  </a:lnTo>
                  <a:lnTo>
                    <a:pt x="574" y="1252"/>
                  </a:lnTo>
                  <a:lnTo>
                    <a:pt x="541" y="1248"/>
                  </a:lnTo>
                  <a:lnTo>
                    <a:pt x="509" y="1246"/>
                  </a:lnTo>
                  <a:lnTo>
                    <a:pt x="477" y="1245"/>
                  </a:lnTo>
                  <a:lnTo>
                    <a:pt x="445" y="1245"/>
                  </a:lnTo>
                  <a:lnTo>
                    <a:pt x="415" y="1247"/>
                  </a:lnTo>
                  <a:lnTo>
                    <a:pt x="383" y="1249"/>
                  </a:lnTo>
                  <a:lnTo>
                    <a:pt x="352" y="1252"/>
                  </a:lnTo>
                  <a:lnTo>
                    <a:pt x="320" y="1254"/>
                  </a:lnTo>
                  <a:lnTo>
                    <a:pt x="289" y="1258"/>
                  </a:lnTo>
                  <a:lnTo>
                    <a:pt x="258" y="1260"/>
                  </a:lnTo>
                  <a:lnTo>
                    <a:pt x="225" y="1261"/>
                  </a:lnTo>
                  <a:lnTo>
                    <a:pt x="193" y="1261"/>
                  </a:lnTo>
                  <a:lnTo>
                    <a:pt x="159" y="1259"/>
                  </a:lnTo>
                  <a:lnTo>
                    <a:pt x="126" y="1256"/>
                  </a:lnTo>
                  <a:lnTo>
                    <a:pt x="91" y="1249"/>
                  </a:lnTo>
                  <a:lnTo>
                    <a:pt x="81" y="1245"/>
                  </a:lnTo>
                  <a:lnTo>
                    <a:pt x="81" y="1234"/>
                  </a:lnTo>
                  <a:lnTo>
                    <a:pt x="85" y="1223"/>
                  </a:lnTo>
                  <a:lnTo>
                    <a:pt x="94" y="1214"/>
                  </a:lnTo>
                  <a:lnTo>
                    <a:pt x="129" y="1222"/>
                  </a:lnTo>
                  <a:lnTo>
                    <a:pt x="163" y="1227"/>
                  </a:lnTo>
                  <a:lnTo>
                    <a:pt x="197" y="1229"/>
                  </a:lnTo>
                  <a:lnTo>
                    <a:pt x="231" y="1230"/>
                  </a:lnTo>
                  <a:lnTo>
                    <a:pt x="264" y="1229"/>
                  </a:lnTo>
                  <a:lnTo>
                    <a:pt x="297" y="1227"/>
                  </a:lnTo>
                  <a:lnTo>
                    <a:pt x="330" y="1225"/>
                  </a:lnTo>
                  <a:lnTo>
                    <a:pt x="363" y="1222"/>
                  </a:lnTo>
                  <a:lnTo>
                    <a:pt x="396" y="1219"/>
                  </a:lnTo>
                  <a:lnTo>
                    <a:pt x="429" y="1216"/>
                  </a:lnTo>
                  <a:lnTo>
                    <a:pt x="463" y="1215"/>
                  </a:lnTo>
                  <a:lnTo>
                    <a:pt x="497" y="1214"/>
                  </a:lnTo>
                  <a:lnTo>
                    <a:pt x="531" y="1215"/>
                  </a:lnTo>
                  <a:lnTo>
                    <a:pt x="566" y="1218"/>
                  </a:lnTo>
                  <a:lnTo>
                    <a:pt x="602" y="1224"/>
                  </a:lnTo>
                  <a:lnTo>
                    <a:pt x="638" y="1231"/>
                  </a:lnTo>
                  <a:lnTo>
                    <a:pt x="608" y="1218"/>
                  </a:lnTo>
                  <a:lnTo>
                    <a:pt x="576" y="1208"/>
                  </a:lnTo>
                  <a:lnTo>
                    <a:pt x="544" y="1202"/>
                  </a:lnTo>
                  <a:lnTo>
                    <a:pt x="512" y="1198"/>
                  </a:lnTo>
                  <a:lnTo>
                    <a:pt x="479" y="1197"/>
                  </a:lnTo>
                  <a:lnTo>
                    <a:pt x="446" y="1197"/>
                  </a:lnTo>
                  <a:lnTo>
                    <a:pt x="413" y="1200"/>
                  </a:lnTo>
                  <a:lnTo>
                    <a:pt x="379" y="1203"/>
                  </a:lnTo>
                  <a:lnTo>
                    <a:pt x="344" y="1206"/>
                  </a:lnTo>
                  <a:lnTo>
                    <a:pt x="310" y="1209"/>
                  </a:lnTo>
                  <a:lnTo>
                    <a:pt x="275" y="1212"/>
                  </a:lnTo>
                  <a:lnTo>
                    <a:pt x="239" y="1214"/>
                  </a:lnTo>
                  <a:lnTo>
                    <a:pt x="204" y="1214"/>
                  </a:lnTo>
                  <a:lnTo>
                    <a:pt x="168" y="1212"/>
                  </a:lnTo>
                  <a:lnTo>
                    <a:pt x="131" y="1207"/>
                  </a:lnTo>
                  <a:lnTo>
                    <a:pt x="94" y="1200"/>
                  </a:lnTo>
                  <a:lnTo>
                    <a:pt x="74" y="1183"/>
                  </a:lnTo>
                  <a:lnTo>
                    <a:pt x="91" y="1162"/>
                  </a:lnTo>
                  <a:lnTo>
                    <a:pt x="124" y="1170"/>
                  </a:lnTo>
                  <a:lnTo>
                    <a:pt x="157" y="1175"/>
                  </a:lnTo>
                  <a:lnTo>
                    <a:pt x="189" y="1179"/>
                  </a:lnTo>
                  <a:lnTo>
                    <a:pt x="221" y="1182"/>
                  </a:lnTo>
                  <a:lnTo>
                    <a:pt x="253" y="1183"/>
                  </a:lnTo>
                  <a:lnTo>
                    <a:pt x="286" y="1183"/>
                  </a:lnTo>
                  <a:lnTo>
                    <a:pt x="318" y="1183"/>
                  </a:lnTo>
                  <a:lnTo>
                    <a:pt x="351" y="1182"/>
                  </a:lnTo>
                  <a:lnTo>
                    <a:pt x="383" y="1182"/>
                  </a:lnTo>
                  <a:lnTo>
                    <a:pt x="415" y="1181"/>
                  </a:lnTo>
                  <a:lnTo>
                    <a:pt x="446" y="1180"/>
                  </a:lnTo>
                  <a:lnTo>
                    <a:pt x="478" y="1179"/>
                  </a:lnTo>
                  <a:lnTo>
                    <a:pt x="509" y="1179"/>
                  </a:lnTo>
                  <a:lnTo>
                    <a:pt x="541" y="1179"/>
                  </a:lnTo>
                  <a:lnTo>
                    <a:pt x="573" y="1181"/>
                  </a:lnTo>
                  <a:lnTo>
                    <a:pt x="603" y="1183"/>
                  </a:lnTo>
                  <a:lnTo>
                    <a:pt x="613" y="1184"/>
                  </a:lnTo>
                  <a:lnTo>
                    <a:pt x="624" y="1187"/>
                  </a:lnTo>
                  <a:lnTo>
                    <a:pt x="634" y="1191"/>
                  </a:lnTo>
                  <a:lnTo>
                    <a:pt x="644" y="1194"/>
                  </a:lnTo>
                  <a:lnTo>
                    <a:pt x="654" y="1197"/>
                  </a:lnTo>
                  <a:lnTo>
                    <a:pt x="663" y="1200"/>
                  </a:lnTo>
                  <a:lnTo>
                    <a:pt x="671" y="1201"/>
                  </a:lnTo>
                  <a:lnTo>
                    <a:pt x="678" y="1200"/>
                  </a:lnTo>
                  <a:lnTo>
                    <a:pt x="642" y="1184"/>
                  </a:lnTo>
                  <a:lnTo>
                    <a:pt x="604" y="1173"/>
                  </a:lnTo>
                  <a:lnTo>
                    <a:pt x="567" y="1166"/>
                  </a:lnTo>
                  <a:lnTo>
                    <a:pt x="530" y="1161"/>
                  </a:lnTo>
                  <a:lnTo>
                    <a:pt x="492" y="1159"/>
                  </a:lnTo>
                  <a:lnTo>
                    <a:pt x="455" y="1159"/>
                  </a:lnTo>
                  <a:lnTo>
                    <a:pt x="418" y="1161"/>
                  </a:lnTo>
                  <a:lnTo>
                    <a:pt x="381" y="1163"/>
                  </a:lnTo>
                  <a:lnTo>
                    <a:pt x="342" y="1166"/>
                  </a:lnTo>
                  <a:lnTo>
                    <a:pt x="305" y="1169"/>
                  </a:lnTo>
                  <a:lnTo>
                    <a:pt x="268" y="1170"/>
                  </a:lnTo>
                  <a:lnTo>
                    <a:pt x="229" y="1171"/>
                  </a:lnTo>
                  <a:lnTo>
                    <a:pt x="192" y="1169"/>
                  </a:lnTo>
                  <a:lnTo>
                    <a:pt x="155" y="1166"/>
                  </a:lnTo>
                  <a:lnTo>
                    <a:pt x="117" y="1158"/>
                  </a:lnTo>
                  <a:lnTo>
                    <a:pt x="80" y="1148"/>
                  </a:lnTo>
                  <a:lnTo>
                    <a:pt x="80" y="1136"/>
                  </a:lnTo>
                  <a:lnTo>
                    <a:pt x="88" y="1129"/>
                  </a:lnTo>
                  <a:lnTo>
                    <a:pt x="96" y="1125"/>
                  </a:lnTo>
                  <a:lnTo>
                    <a:pt x="105" y="1119"/>
                  </a:lnTo>
                  <a:lnTo>
                    <a:pt x="140" y="1127"/>
                  </a:lnTo>
                  <a:lnTo>
                    <a:pt x="176" y="1133"/>
                  </a:lnTo>
                  <a:lnTo>
                    <a:pt x="212" y="1137"/>
                  </a:lnTo>
                  <a:lnTo>
                    <a:pt x="248" y="1139"/>
                  </a:lnTo>
                  <a:lnTo>
                    <a:pt x="283" y="1139"/>
                  </a:lnTo>
                  <a:lnTo>
                    <a:pt x="318" y="1139"/>
                  </a:lnTo>
                  <a:lnTo>
                    <a:pt x="354" y="1137"/>
                  </a:lnTo>
                  <a:lnTo>
                    <a:pt x="389" y="1136"/>
                  </a:lnTo>
                  <a:lnTo>
                    <a:pt x="424" y="1134"/>
                  </a:lnTo>
                  <a:lnTo>
                    <a:pt x="460" y="1133"/>
                  </a:lnTo>
                  <a:lnTo>
                    <a:pt x="496" y="1132"/>
                  </a:lnTo>
                  <a:lnTo>
                    <a:pt x="531" y="1132"/>
                  </a:lnTo>
                  <a:lnTo>
                    <a:pt x="566" y="1133"/>
                  </a:lnTo>
                  <a:lnTo>
                    <a:pt x="601" y="1135"/>
                  </a:lnTo>
                  <a:lnTo>
                    <a:pt x="637" y="1139"/>
                  </a:lnTo>
                  <a:lnTo>
                    <a:pt x="672" y="1146"/>
                  </a:lnTo>
                  <a:lnTo>
                    <a:pt x="689" y="1152"/>
                  </a:lnTo>
                  <a:lnTo>
                    <a:pt x="705" y="1162"/>
                  </a:lnTo>
                  <a:lnTo>
                    <a:pt x="722" y="1173"/>
                  </a:lnTo>
                  <a:lnTo>
                    <a:pt x="739" y="1184"/>
                  </a:lnTo>
                  <a:lnTo>
                    <a:pt x="755" y="1192"/>
                  </a:lnTo>
                  <a:lnTo>
                    <a:pt x="770" y="1194"/>
                  </a:lnTo>
                  <a:lnTo>
                    <a:pt x="785" y="1191"/>
                  </a:lnTo>
                  <a:lnTo>
                    <a:pt x="799" y="1178"/>
                  </a:lnTo>
                  <a:lnTo>
                    <a:pt x="833" y="1158"/>
                  </a:lnTo>
                  <a:lnTo>
                    <a:pt x="868" y="1145"/>
                  </a:lnTo>
                  <a:lnTo>
                    <a:pt x="902" y="1136"/>
                  </a:lnTo>
                  <a:lnTo>
                    <a:pt x="938" y="1132"/>
                  </a:lnTo>
                  <a:lnTo>
                    <a:pt x="974" y="1130"/>
                  </a:lnTo>
                  <a:lnTo>
                    <a:pt x="1010" y="1134"/>
                  </a:lnTo>
                  <a:lnTo>
                    <a:pt x="1047" y="1138"/>
                  </a:lnTo>
                  <a:lnTo>
                    <a:pt x="1083" y="1146"/>
                  </a:lnTo>
                  <a:lnTo>
                    <a:pt x="1120" y="1155"/>
                  </a:lnTo>
                  <a:lnTo>
                    <a:pt x="1157" y="1163"/>
                  </a:lnTo>
                  <a:lnTo>
                    <a:pt x="1194" y="1173"/>
                  </a:lnTo>
                  <a:lnTo>
                    <a:pt x="1231" y="1182"/>
                  </a:lnTo>
                  <a:lnTo>
                    <a:pt x="1268" y="1190"/>
                  </a:lnTo>
                  <a:lnTo>
                    <a:pt x="1306" y="1195"/>
                  </a:lnTo>
                  <a:lnTo>
                    <a:pt x="1343" y="1200"/>
                  </a:lnTo>
                  <a:lnTo>
                    <a:pt x="1379" y="1200"/>
                  </a:lnTo>
                  <a:lnTo>
                    <a:pt x="1396" y="1197"/>
                  </a:lnTo>
                  <a:lnTo>
                    <a:pt x="1412" y="1194"/>
                  </a:lnTo>
                  <a:lnTo>
                    <a:pt x="1429" y="1189"/>
                  </a:lnTo>
                  <a:lnTo>
                    <a:pt x="1444" y="1182"/>
                  </a:lnTo>
                  <a:lnTo>
                    <a:pt x="1459" y="1178"/>
                  </a:lnTo>
                  <a:lnTo>
                    <a:pt x="1475" y="1174"/>
                  </a:lnTo>
                  <a:lnTo>
                    <a:pt x="1490" y="1175"/>
                  </a:lnTo>
                  <a:lnTo>
                    <a:pt x="1505" y="1180"/>
                  </a:lnTo>
                  <a:lnTo>
                    <a:pt x="1510" y="1229"/>
                  </a:lnTo>
                  <a:lnTo>
                    <a:pt x="1514" y="1284"/>
                  </a:lnTo>
                  <a:lnTo>
                    <a:pt x="1517" y="1340"/>
                  </a:lnTo>
                  <a:lnTo>
                    <a:pt x="1522" y="1389"/>
                  </a:lnTo>
                  <a:lnTo>
                    <a:pt x="1480" y="1389"/>
                  </a:lnTo>
                  <a:lnTo>
                    <a:pt x="1438" y="1388"/>
                  </a:lnTo>
                  <a:lnTo>
                    <a:pt x="1397" y="1386"/>
                  </a:lnTo>
                  <a:lnTo>
                    <a:pt x="1356" y="1383"/>
                  </a:lnTo>
                  <a:lnTo>
                    <a:pt x="1317" y="1378"/>
                  </a:lnTo>
                  <a:lnTo>
                    <a:pt x="1276" y="1373"/>
                  </a:lnTo>
                  <a:lnTo>
                    <a:pt x="1237" y="1367"/>
                  </a:lnTo>
                  <a:lnTo>
                    <a:pt x="1196" y="1362"/>
                  </a:lnTo>
                  <a:lnTo>
                    <a:pt x="1156" y="1355"/>
                  </a:lnTo>
                  <a:lnTo>
                    <a:pt x="1116" y="1350"/>
                  </a:lnTo>
                  <a:lnTo>
                    <a:pt x="1075" y="1344"/>
                  </a:lnTo>
                  <a:lnTo>
                    <a:pt x="1033" y="1339"/>
                  </a:lnTo>
                  <a:lnTo>
                    <a:pt x="993" y="1335"/>
                  </a:lnTo>
                  <a:lnTo>
                    <a:pt x="950" y="1330"/>
                  </a:lnTo>
                  <a:lnTo>
                    <a:pt x="908" y="1328"/>
                  </a:lnTo>
                  <a:lnTo>
                    <a:pt x="865" y="1326"/>
                  </a:lnTo>
                  <a:lnTo>
                    <a:pt x="851" y="1335"/>
                  </a:lnTo>
                  <a:lnTo>
                    <a:pt x="845" y="1351"/>
                  </a:lnTo>
                  <a:lnTo>
                    <a:pt x="839" y="1369"/>
                  </a:lnTo>
                  <a:lnTo>
                    <a:pt x="833" y="1381"/>
                  </a:lnTo>
                  <a:lnTo>
                    <a:pt x="823" y="1387"/>
                  </a:lnTo>
                  <a:lnTo>
                    <a:pt x="812" y="1392"/>
                  </a:lnTo>
                  <a:lnTo>
                    <a:pt x="799" y="1395"/>
                  </a:lnTo>
                  <a:lnTo>
                    <a:pt x="784" y="1397"/>
                  </a:lnTo>
                  <a:lnTo>
                    <a:pt x="771" y="1398"/>
                  </a:lnTo>
                  <a:lnTo>
                    <a:pt x="757" y="1396"/>
                  </a:lnTo>
                  <a:lnTo>
                    <a:pt x="745" y="1393"/>
                  </a:lnTo>
                  <a:lnTo>
                    <a:pt x="733" y="1386"/>
                  </a:lnTo>
                  <a:lnTo>
                    <a:pt x="719" y="1381"/>
                  </a:lnTo>
                  <a:lnTo>
                    <a:pt x="709" y="1372"/>
                  </a:lnTo>
                  <a:lnTo>
                    <a:pt x="702" y="1360"/>
                  </a:lnTo>
                  <a:lnTo>
                    <a:pt x="697" y="1347"/>
                  </a:lnTo>
                  <a:lnTo>
                    <a:pt x="691" y="1333"/>
                  </a:lnTo>
                  <a:lnTo>
                    <a:pt x="686" y="1320"/>
                  </a:lnTo>
                  <a:lnTo>
                    <a:pt x="679" y="1310"/>
                  </a:lnTo>
                  <a:lnTo>
                    <a:pt x="670" y="1303"/>
                  </a:lnTo>
                  <a:lnTo>
                    <a:pt x="634" y="1304"/>
                  </a:lnTo>
                  <a:lnTo>
                    <a:pt x="597" y="1305"/>
                  </a:lnTo>
                  <a:lnTo>
                    <a:pt x="559" y="1307"/>
                  </a:lnTo>
                  <a:lnTo>
                    <a:pt x="523" y="1310"/>
                  </a:lnTo>
                  <a:lnTo>
                    <a:pt x="486" y="1313"/>
                  </a:lnTo>
                  <a:lnTo>
                    <a:pt x="449" y="1316"/>
                  </a:lnTo>
                  <a:lnTo>
                    <a:pt x="412" y="1319"/>
                  </a:lnTo>
                  <a:lnTo>
                    <a:pt x="375" y="1322"/>
                  </a:lnTo>
                  <a:lnTo>
                    <a:pt x="339" y="1327"/>
                  </a:lnTo>
                  <a:lnTo>
                    <a:pt x="302" y="1330"/>
                  </a:lnTo>
                  <a:lnTo>
                    <a:pt x="265" y="1333"/>
                  </a:lnTo>
                  <a:lnTo>
                    <a:pt x="229" y="1336"/>
                  </a:lnTo>
                  <a:lnTo>
                    <a:pt x="193" y="1339"/>
                  </a:lnTo>
                  <a:lnTo>
                    <a:pt x="157" y="1341"/>
                  </a:lnTo>
                  <a:lnTo>
                    <a:pt x="120" y="1342"/>
                  </a:lnTo>
                  <a:lnTo>
                    <a:pt x="85" y="1343"/>
                  </a:lnTo>
                  <a:lnTo>
                    <a:pt x="71" y="1329"/>
                  </a:lnTo>
                  <a:lnTo>
                    <a:pt x="78" y="1320"/>
                  </a:lnTo>
                  <a:lnTo>
                    <a:pt x="85" y="1317"/>
                  </a:lnTo>
                  <a:lnTo>
                    <a:pt x="94" y="1315"/>
                  </a:lnTo>
                  <a:lnTo>
                    <a:pt x="104" y="1315"/>
                  </a:lnTo>
                  <a:lnTo>
                    <a:pt x="112" y="1314"/>
                  </a:lnTo>
                  <a:lnTo>
                    <a:pt x="118" y="1311"/>
                  </a:lnTo>
                  <a:lnTo>
                    <a:pt x="122" y="1307"/>
                  </a:lnTo>
                  <a:lnTo>
                    <a:pt x="123" y="1297"/>
                  </a:lnTo>
                  <a:lnTo>
                    <a:pt x="77" y="1301"/>
                  </a:lnTo>
                  <a:lnTo>
                    <a:pt x="70" y="1292"/>
                  </a:lnTo>
                  <a:lnTo>
                    <a:pt x="73" y="1284"/>
                  </a:lnTo>
                  <a:lnTo>
                    <a:pt x="81" y="1277"/>
                  </a:lnTo>
                  <a:lnTo>
                    <a:pt x="85" y="1269"/>
                  </a:lnTo>
                  <a:lnTo>
                    <a:pt x="74" y="1279"/>
                  </a:lnTo>
                  <a:lnTo>
                    <a:pt x="65" y="1290"/>
                  </a:lnTo>
                  <a:lnTo>
                    <a:pt x="54" y="1301"/>
                  </a:lnTo>
                  <a:lnTo>
                    <a:pt x="44" y="1311"/>
                  </a:lnTo>
                  <a:lnTo>
                    <a:pt x="34" y="1324"/>
                  </a:lnTo>
                  <a:lnTo>
                    <a:pt x="23" y="1333"/>
                  </a:lnTo>
                  <a:lnTo>
                    <a:pt x="13" y="1344"/>
                  </a:lnTo>
                  <a:lnTo>
                    <a:pt x="2" y="1354"/>
                  </a:lnTo>
                  <a:lnTo>
                    <a:pt x="0" y="1364"/>
                  </a:lnTo>
                  <a:lnTo>
                    <a:pt x="0" y="1371"/>
                  </a:lnTo>
                  <a:lnTo>
                    <a:pt x="3" y="1376"/>
                  </a:lnTo>
                  <a:lnTo>
                    <a:pt x="9" y="1381"/>
                  </a:lnTo>
                  <a:lnTo>
                    <a:pt x="14" y="1385"/>
                  </a:lnTo>
                  <a:lnTo>
                    <a:pt x="22" y="1388"/>
                  </a:lnTo>
                  <a:lnTo>
                    <a:pt x="28" y="1393"/>
                  </a:lnTo>
                  <a:lnTo>
                    <a:pt x="34" y="1398"/>
                  </a:lnTo>
                  <a:lnTo>
                    <a:pt x="61" y="1397"/>
                  </a:lnTo>
                  <a:lnTo>
                    <a:pt x="95" y="1396"/>
                  </a:lnTo>
                  <a:lnTo>
                    <a:pt x="134" y="1394"/>
                  </a:lnTo>
                  <a:lnTo>
                    <a:pt x="178" y="1391"/>
                  </a:lnTo>
                  <a:lnTo>
                    <a:pt x="225" y="1386"/>
                  </a:lnTo>
                  <a:lnTo>
                    <a:pt x="274" y="1382"/>
                  </a:lnTo>
                  <a:lnTo>
                    <a:pt x="325" y="1377"/>
                  </a:lnTo>
                  <a:lnTo>
                    <a:pt x="376" y="1373"/>
                  </a:lnTo>
                  <a:lnTo>
                    <a:pt x="427" y="1369"/>
                  </a:lnTo>
                  <a:lnTo>
                    <a:pt x="476" y="1364"/>
                  </a:lnTo>
                  <a:lnTo>
                    <a:pt x="522" y="1361"/>
                  </a:lnTo>
                  <a:lnTo>
                    <a:pt x="564" y="1356"/>
                  </a:lnTo>
                  <a:lnTo>
                    <a:pt x="601" y="1354"/>
                  </a:lnTo>
                  <a:lnTo>
                    <a:pt x="633" y="1352"/>
                  </a:lnTo>
                  <a:lnTo>
                    <a:pt x="658" y="1352"/>
                  </a:lnTo>
                  <a:lnTo>
                    <a:pt x="676" y="1352"/>
                  </a:lnTo>
                  <a:lnTo>
                    <a:pt x="681" y="1361"/>
                  </a:lnTo>
                  <a:lnTo>
                    <a:pt x="687" y="1370"/>
                  </a:lnTo>
                  <a:lnTo>
                    <a:pt x="693" y="1380"/>
                  </a:lnTo>
                  <a:lnTo>
                    <a:pt x="701" y="1387"/>
                  </a:lnTo>
                  <a:lnTo>
                    <a:pt x="710" y="1396"/>
                  </a:lnTo>
                  <a:lnTo>
                    <a:pt x="720" y="1403"/>
                  </a:lnTo>
                  <a:lnTo>
                    <a:pt x="731" y="1408"/>
                  </a:lnTo>
                  <a:lnTo>
                    <a:pt x="744" y="1412"/>
                  </a:lnTo>
                  <a:lnTo>
                    <a:pt x="767" y="1418"/>
                  </a:lnTo>
                  <a:lnTo>
                    <a:pt x="788" y="1418"/>
                  </a:lnTo>
                  <a:lnTo>
                    <a:pt x="806" y="1411"/>
                  </a:lnTo>
                  <a:lnTo>
                    <a:pt x="823" y="1403"/>
                  </a:lnTo>
                  <a:lnTo>
                    <a:pt x="839" y="1393"/>
                  </a:lnTo>
                  <a:lnTo>
                    <a:pt x="855" y="1382"/>
                  </a:lnTo>
                  <a:lnTo>
                    <a:pt x="871" y="1373"/>
                  </a:lnTo>
                  <a:lnTo>
                    <a:pt x="888" y="1366"/>
                  </a:lnTo>
                  <a:lnTo>
                    <a:pt x="929" y="1367"/>
                  </a:lnTo>
                  <a:lnTo>
                    <a:pt x="970" y="1370"/>
                  </a:lnTo>
                  <a:lnTo>
                    <a:pt x="1012" y="1373"/>
                  </a:lnTo>
                  <a:lnTo>
                    <a:pt x="1053" y="1376"/>
                  </a:lnTo>
                  <a:lnTo>
                    <a:pt x="1095" y="1382"/>
                  </a:lnTo>
                  <a:lnTo>
                    <a:pt x="1137" y="1387"/>
                  </a:lnTo>
                  <a:lnTo>
                    <a:pt x="1179" y="1394"/>
                  </a:lnTo>
                  <a:lnTo>
                    <a:pt x="1221" y="1400"/>
                  </a:lnTo>
                  <a:lnTo>
                    <a:pt x="1264" y="1407"/>
                  </a:lnTo>
                  <a:lnTo>
                    <a:pt x="1307" y="1414"/>
                  </a:lnTo>
                  <a:lnTo>
                    <a:pt x="1350" y="1420"/>
                  </a:lnTo>
                  <a:lnTo>
                    <a:pt x="1392" y="1426"/>
                  </a:lnTo>
                  <a:lnTo>
                    <a:pt x="1435" y="1431"/>
                  </a:lnTo>
                  <a:lnTo>
                    <a:pt x="1478" y="1436"/>
                  </a:lnTo>
                  <a:lnTo>
                    <a:pt x="1521" y="1439"/>
                  </a:lnTo>
                  <a:lnTo>
                    <a:pt x="1565" y="1441"/>
                  </a:lnTo>
                  <a:lnTo>
                    <a:pt x="1605" y="1400"/>
                  </a:lnTo>
                  <a:lnTo>
                    <a:pt x="1895" y="819"/>
                  </a:lnTo>
                  <a:lnTo>
                    <a:pt x="1896" y="804"/>
                  </a:lnTo>
                  <a:lnTo>
                    <a:pt x="1892" y="796"/>
                  </a:lnTo>
                  <a:lnTo>
                    <a:pt x="1884" y="790"/>
                  </a:lnTo>
                  <a:lnTo>
                    <a:pt x="1872" y="787"/>
                  </a:lnTo>
                  <a:lnTo>
                    <a:pt x="1859" y="786"/>
                  </a:lnTo>
                  <a:lnTo>
                    <a:pt x="1844" y="784"/>
                  </a:lnTo>
                  <a:lnTo>
                    <a:pt x="1831" y="781"/>
                  </a:lnTo>
                  <a:lnTo>
                    <a:pt x="1819" y="776"/>
                  </a:lnTo>
                  <a:lnTo>
                    <a:pt x="1812" y="754"/>
                  </a:lnTo>
                  <a:close/>
                </a:path>
              </a:pathLst>
            </a:custGeom>
            <a:solidFill>
              <a:srgbClr val="7F2B00"/>
            </a:solidFill>
            <a:ln w="9525">
              <a:noFill/>
              <a:round/>
              <a:headEnd/>
              <a:tailEnd/>
            </a:ln>
          </p:spPr>
          <p:txBody>
            <a:bodyPr/>
            <a:lstStyle/>
            <a:p>
              <a:endParaRPr lang="ru-RU"/>
            </a:p>
          </p:txBody>
        </p:sp>
        <p:sp>
          <p:nvSpPr>
            <p:cNvPr id="9" name="Freeform 14"/>
            <p:cNvSpPr>
              <a:spLocks/>
            </p:cNvSpPr>
            <p:nvPr/>
          </p:nvSpPr>
          <p:spPr bwMode="auto">
            <a:xfrm flipH="1">
              <a:off x="651" y="858"/>
              <a:ext cx="136" cy="297"/>
            </a:xfrm>
            <a:custGeom>
              <a:avLst/>
              <a:gdLst>
                <a:gd name="T0" fmla="*/ 288 w 321"/>
                <a:gd name="T1" fmla="*/ 296 h 744"/>
                <a:gd name="T2" fmla="*/ 230 w 321"/>
                <a:gd name="T3" fmla="*/ 408 h 744"/>
                <a:gd name="T4" fmla="*/ 170 w 321"/>
                <a:gd name="T5" fmla="*/ 527 h 744"/>
                <a:gd name="T6" fmla="*/ 117 w 321"/>
                <a:gd name="T7" fmla="*/ 632 h 744"/>
                <a:gd name="T8" fmla="*/ 79 w 321"/>
                <a:gd name="T9" fmla="*/ 704 h 744"/>
                <a:gd name="T10" fmla="*/ 63 w 321"/>
                <a:gd name="T11" fmla="*/ 730 h 744"/>
                <a:gd name="T12" fmla="*/ 47 w 321"/>
                <a:gd name="T13" fmla="*/ 744 h 744"/>
                <a:gd name="T14" fmla="*/ 81 w 321"/>
                <a:gd name="T15" fmla="*/ 671 h 744"/>
                <a:gd name="T16" fmla="*/ 120 w 321"/>
                <a:gd name="T17" fmla="*/ 594 h 744"/>
                <a:gd name="T18" fmla="*/ 153 w 321"/>
                <a:gd name="T19" fmla="*/ 529 h 744"/>
                <a:gd name="T20" fmla="*/ 182 w 321"/>
                <a:gd name="T21" fmla="*/ 475 h 744"/>
                <a:gd name="T22" fmla="*/ 199 w 321"/>
                <a:gd name="T23" fmla="*/ 423 h 744"/>
                <a:gd name="T24" fmla="*/ 161 w 321"/>
                <a:gd name="T25" fmla="*/ 484 h 744"/>
                <a:gd name="T26" fmla="*/ 104 w 321"/>
                <a:gd name="T27" fmla="*/ 585 h 744"/>
                <a:gd name="T28" fmla="*/ 47 w 321"/>
                <a:gd name="T29" fmla="*/ 691 h 744"/>
                <a:gd name="T30" fmla="*/ 38 w 321"/>
                <a:gd name="T31" fmla="*/ 693 h 744"/>
                <a:gd name="T32" fmla="*/ 86 w 321"/>
                <a:gd name="T33" fmla="*/ 585 h 744"/>
                <a:gd name="T34" fmla="*/ 143 w 321"/>
                <a:gd name="T35" fmla="*/ 480 h 744"/>
                <a:gd name="T36" fmla="*/ 167 w 321"/>
                <a:gd name="T37" fmla="*/ 431 h 744"/>
                <a:gd name="T38" fmla="*/ 194 w 321"/>
                <a:gd name="T39" fmla="*/ 382 h 744"/>
                <a:gd name="T40" fmla="*/ 211 w 321"/>
                <a:gd name="T41" fmla="*/ 325 h 744"/>
                <a:gd name="T42" fmla="*/ 181 w 321"/>
                <a:gd name="T43" fmla="*/ 385 h 744"/>
                <a:gd name="T44" fmla="*/ 141 w 321"/>
                <a:gd name="T45" fmla="*/ 456 h 744"/>
                <a:gd name="T46" fmla="*/ 99 w 321"/>
                <a:gd name="T47" fmla="*/ 532 h 744"/>
                <a:gd name="T48" fmla="*/ 61 w 321"/>
                <a:gd name="T49" fmla="*/ 602 h 744"/>
                <a:gd name="T50" fmla="*/ 32 w 321"/>
                <a:gd name="T51" fmla="*/ 660 h 744"/>
                <a:gd name="T52" fmla="*/ 22 w 321"/>
                <a:gd name="T53" fmla="*/ 676 h 744"/>
                <a:gd name="T54" fmla="*/ 30 w 321"/>
                <a:gd name="T55" fmla="*/ 643 h 744"/>
                <a:gd name="T56" fmla="*/ 63 w 321"/>
                <a:gd name="T57" fmla="*/ 569 h 744"/>
                <a:gd name="T58" fmla="*/ 99 w 321"/>
                <a:gd name="T59" fmla="*/ 499 h 744"/>
                <a:gd name="T60" fmla="*/ 136 w 321"/>
                <a:gd name="T61" fmla="*/ 429 h 744"/>
                <a:gd name="T62" fmla="*/ 170 w 321"/>
                <a:gd name="T63" fmla="*/ 353 h 744"/>
                <a:gd name="T64" fmla="*/ 200 w 321"/>
                <a:gd name="T65" fmla="*/ 271 h 744"/>
                <a:gd name="T66" fmla="*/ 169 w 321"/>
                <a:gd name="T67" fmla="*/ 336 h 744"/>
                <a:gd name="T68" fmla="*/ 136 w 321"/>
                <a:gd name="T69" fmla="*/ 400 h 744"/>
                <a:gd name="T70" fmla="*/ 102 w 321"/>
                <a:gd name="T71" fmla="*/ 466 h 744"/>
                <a:gd name="T72" fmla="*/ 68 w 321"/>
                <a:gd name="T73" fmla="*/ 532 h 744"/>
                <a:gd name="T74" fmla="*/ 35 w 321"/>
                <a:gd name="T75" fmla="*/ 599 h 744"/>
                <a:gd name="T76" fmla="*/ 19 w 321"/>
                <a:gd name="T77" fmla="*/ 585 h 744"/>
                <a:gd name="T78" fmla="*/ 2 w 321"/>
                <a:gd name="T79" fmla="*/ 574 h 744"/>
                <a:gd name="T80" fmla="*/ 34 w 321"/>
                <a:gd name="T81" fmla="*/ 497 h 744"/>
                <a:gd name="T82" fmla="*/ 92 w 321"/>
                <a:gd name="T83" fmla="*/ 377 h 744"/>
                <a:gd name="T84" fmla="*/ 151 w 321"/>
                <a:gd name="T85" fmla="*/ 251 h 744"/>
                <a:gd name="T86" fmla="*/ 205 w 321"/>
                <a:gd name="T87" fmla="*/ 135 h 744"/>
                <a:gd name="T88" fmla="*/ 248 w 321"/>
                <a:gd name="T89" fmla="*/ 41 h 744"/>
                <a:gd name="T90" fmla="*/ 267 w 321"/>
                <a:gd name="T91" fmla="*/ 26 h 744"/>
                <a:gd name="T92" fmla="*/ 275 w 321"/>
                <a:gd name="T93" fmla="*/ 125 h 744"/>
                <a:gd name="T94" fmla="*/ 304 w 321"/>
                <a:gd name="T95" fmla="*/ 216 h 74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321"/>
                <a:gd name="T145" fmla="*/ 0 h 744"/>
                <a:gd name="T146" fmla="*/ 321 w 321"/>
                <a:gd name="T147" fmla="*/ 744 h 74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321" h="744">
                  <a:moveTo>
                    <a:pt x="321" y="236"/>
                  </a:moveTo>
                  <a:lnTo>
                    <a:pt x="306" y="264"/>
                  </a:lnTo>
                  <a:lnTo>
                    <a:pt x="288" y="296"/>
                  </a:lnTo>
                  <a:lnTo>
                    <a:pt x="270" y="331"/>
                  </a:lnTo>
                  <a:lnTo>
                    <a:pt x="251" y="369"/>
                  </a:lnTo>
                  <a:lnTo>
                    <a:pt x="230" y="408"/>
                  </a:lnTo>
                  <a:lnTo>
                    <a:pt x="210" y="448"/>
                  </a:lnTo>
                  <a:lnTo>
                    <a:pt x="189" y="487"/>
                  </a:lnTo>
                  <a:lnTo>
                    <a:pt x="170" y="527"/>
                  </a:lnTo>
                  <a:lnTo>
                    <a:pt x="151" y="564"/>
                  </a:lnTo>
                  <a:lnTo>
                    <a:pt x="133" y="599"/>
                  </a:lnTo>
                  <a:lnTo>
                    <a:pt x="117" y="632"/>
                  </a:lnTo>
                  <a:lnTo>
                    <a:pt x="102" y="660"/>
                  </a:lnTo>
                  <a:lnTo>
                    <a:pt x="90" y="685"/>
                  </a:lnTo>
                  <a:lnTo>
                    <a:pt x="79" y="704"/>
                  </a:lnTo>
                  <a:lnTo>
                    <a:pt x="72" y="718"/>
                  </a:lnTo>
                  <a:lnTo>
                    <a:pt x="68" y="724"/>
                  </a:lnTo>
                  <a:lnTo>
                    <a:pt x="63" y="730"/>
                  </a:lnTo>
                  <a:lnTo>
                    <a:pt x="59" y="736"/>
                  </a:lnTo>
                  <a:lnTo>
                    <a:pt x="53" y="742"/>
                  </a:lnTo>
                  <a:lnTo>
                    <a:pt x="47" y="744"/>
                  </a:lnTo>
                  <a:lnTo>
                    <a:pt x="57" y="721"/>
                  </a:lnTo>
                  <a:lnTo>
                    <a:pt x="69" y="697"/>
                  </a:lnTo>
                  <a:lnTo>
                    <a:pt x="81" y="671"/>
                  </a:lnTo>
                  <a:lnTo>
                    <a:pt x="94" y="645"/>
                  </a:lnTo>
                  <a:lnTo>
                    <a:pt x="107" y="619"/>
                  </a:lnTo>
                  <a:lnTo>
                    <a:pt x="120" y="594"/>
                  </a:lnTo>
                  <a:lnTo>
                    <a:pt x="132" y="569"/>
                  </a:lnTo>
                  <a:lnTo>
                    <a:pt x="144" y="546"/>
                  </a:lnTo>
                  <a:lnTo>
                    <a:pt x="153" y="529"/>
                  </a:lnTo>
                  <a:lnTo>
                    <a:pt x="163" y="511"/>
                  </a:lnTo>
                  <a:lnTo>
                    <a:pt x="173" y="494"/>
                  </a:lnTo>
                  <a:lnTo>
                    <a:pt x="182" y="475"/>
                  </a:lnTo>
                  <a:lnTo>
                    <a:pt x="189" y="457"/>
                  </a:lnTo>
                  <a:lnTo>
                    <a:pt x="195" y="441"/>
                  </a:lnTo>
                  <a:lnTo>
                    <a:pt x="199" y="423"/>
                  </a:lnTo>
                  <a:lnTo>
                    <a:pt x="199" y="408"/>
                  </a:lnTo>
                  <a:lnTo>
                    <a:pt x="173" y="452"/>
                  </a:lnTo>
                  <a:lnTo>
                    <a:pt x="161" y="484"/>
                  </a:lnTo>
                  <a:lnTo>
                    <a:pt x="144" y="517"/>
                  </a:lnTo>
                  <a:lnTo>
                    <a:pt x="126" y="551"/>
                  </a:lnTo>
                  <a:lnTo>
                    <a:pt x="104" y="585"/>
                  </a:lnTo>
                  <a:lnTo>
                    <a:pt x="83" y="620"/>
                  </a:lnTo>
                  <a:lnTo>
                    <a:pt x="63" y="655"/>
                  </a:lnTo>
                  <a:lnTo>
                    <a:pt x="47" y="691"/>
                  </a:lnTo>
                  <a:lnTo>
                    <a:pt x="35" y="728"/>
                  </a:lnTo>
                  <a:lnTo>
                    <a:pt x="26" y="732"/>
                  </a:lnTo>
                  <a:lnTo>
                    <a:pt x="38" y="693"/>
                  </a:lnTo>
                  <a:lnTo>
                    <a:pt x="52" y="657"/>
                  </a:lnTo>
                  <a:lnTo>
                    <a:pt x="69" y="621"/>
                  </a:lnTo>
                  <a:lnTo>
                    <a:pt x="86" y="585"/>
                  </a:lnTo>
                  <a:lnTo>
                    <a:pt x="105" y="551"/>
                  </a:lnTo>
                  <a:lnTo>
                    <a:pt x="124" y="516"/>
                  </a:lnTo>
                  <a:lnTo>
                    <a:pt x="143" y="480"/>
                  </a:lnTo>
                  <a:lnTo>
                    <a:pt x="163" y="445"/>
                  </a:lnTo>
                  <a:lnTo>
                    <a:pt x="163" y="441"/>
                  </a:lnTo>
                  <a:lnTo>
                    <a:pt x="167" y="431"/>
                  </a:lnTo>
                  <a:lnTo>
                    <a:pt x="175" y="417"/>
                  </a:lnTo>
                  <a:lnTo>
                    <a:pt x="184" y="400"/>
                  </a:lnTo>
                  <a:lnTo>
                    <a:pt x="194" y="382"/>
                  </a:lnTo>
                  <a:lnTo>
                    <a:pt x="203" y="362"/>
                  </a:lnTo>
                  <a:lnTo>
                    <a:pt x="208" y="343"/>
                  </a:lnTo>
                  <a:lnTo>
                    <a:pt x="211" y="325"/>
                  </a:lnTo>
                  <a:lnTo>
                    <a:pt x="203" y="343"/>
                  </a:lnTo>
                  <a:lnTo>
                    <a:pt x="192" y="363"/>
                  </a:lnTo>
                  <a:lnTo>
                    <a:pt x="181" y="385"/>
                  </a:lnTo>
                  <a:lnTo>
                    <a:pt x="167" y="408"/>
                  </a:lnTo>
                  <a:lnTo>
                    <a:pt x="154" y="432"/>
                  </a:lnTo>
                  <a:lnTo>
                    <a:pt x="141" y="456"/>
                  </a:lnTo>
                  <a:lnTo>
                    <a:pt x="127" y="482"/>
                  </a:lnTo>
                  <a:lnTo>
                    <a:pt x="114" y="507"/>
                  </a:lnTo>
                  <a:lnTo>
                    <a:pt x="99" y="532"/>
                  </a:lnTo>
                  <a:lnTo>
                    <a:pt x="86" y="556"/>
                  </a:lnTo>
                  <a:lnTo>
                    <a:pt x="73" y="580"/>
                  </a:lnTo>
                  <a:lnTo>
                    <a:pt x="61" y="602"/>
                  </a:lnTo>
                  <a:lnTo>
                    <a:pt x="50" y="623"/>
                  </a:lnTo>
                  <a:lnTo>
                    <a:pt x="41" y="643"/>
                  </a:lnTo>
                  <a:lnTo>
                    <a:pt x="32" y="660"/>
                  </a:lnTo>
                  <a:lnTo>
                    <a:pt x="26" y="676"/>
                  </a:lnTo>
                  <a:lnTo>
                    <a:pt x="24" y="677"/>
                  </a:lnTo>
                  <a:lnTo>
                    <a:pt x="22" y="676"/>
                  </a:lnTo>
                  <a:lnTo>
                    <a:pt x="20" y="673"/>
                  </a:lnTo>
                  <a:lnTo>
                    <a:pt x="20" y="668"/>
                  </a:lnTo>
                  <a:lnTo>
                    <a:pt x="30" y="643"/>
                  </a:lnTo>
                  <a:lnTo>
                    <a:pt x="41" y="618"/>
                  </a:lnTo>
                  <a:lnTo>
                    <a:pt x="52" y="594"/>
                  </a:lnTo>
                  <a:lnTo>
                    <a:pt x="63" y="569"/>
                  </a:lnTo>
                  <a:lnTo>
                    <a:pt x="75" y="546"/>
                  </a:lnTo>
                  <a:lnTo>
                    <a:pt x="87" y="523"/>
                  </a:lnTo>
                  <a:lnTo>
                    <a:pt x="99" y="499"/>
                  </a:lnTo>
                  <a:lnTo>
                    <a:pt x="111" y="476"/>
                  </a:lnTo>
                  <a:lnTo>
                    <a:pt x="124" y="453"/>
                  </a:lnTo>
                  <a:lnTo>
                    <a:pt x="136" y="429"/>
                  </a:lnTo>
                  <a:lnTo>
                    <a:pt x="147" y="405"/>
                  </a:lnTo>
                  <a:lnTo>
                    <a:pt x="159" y="379"/>
                  </a:lnTo>
                  <a:lnTo>
                    <a:pt x="170" y="353"/>
                  </a:lnTo>
                  <a:lnTo>
                    <a:pt x="181" y="327"/>
                  </a:lnTo>
                  <a:lnTo>
                    <a:pt x="191" y="299"/>
                  </a:lnTo>
                  <a:lnTo>
                    <a:pt x="200" y="271"/>
                  </a:lnTo>
                  <a:lnTo>
                    <a:pt x="191" y="293"/>
                  </a:lnTo>
                  <a:lnTo>
                    <a:pt x="180" y="314"/>
                  </a:lnTo>
                  <a:lnTo>
                    <a:pt x="169" y="336"/>
                  </a:lnTo>
                  <a:lnTo>
                    <a:pt x="158" y="356"/>
                  </a:lnTo>
                  <a:lnTo>
                    <a:pt x="147" y="378"/>
                  </a:lnTo>
                  <a:lnTo>
                    <a:pt x="136" y="400"/>
                  </a:lnTo>
                  <a:lnTo>
                    <a:pt x="124" y="422"/>
                  </a:lnTo>
                  <a:lnTo>
                    <a:pt x="113" y="444"/>
                  </a:lnTo>
                  <a:lnTo>
                    <a:pt x="102" y="466"/>
                  </a:lnTo>
                  <a:lnTo>
                    <a:pt x="90" y="488"/>
                  </a:lnTo>
                  <a:lnTo>
                    <a:pt x="79" y="510"/>
                  </a:lnTo>
                  <a:lnTo>
                    <a:pt x="68" y="532"/>
                  </a:lnTo>
                  <a:lnTo>
                    <a:pt x="57" y="555"/>
                  </a:lnTo>
                  <a:lnTo>
                    <a:pt x="46" y="577"/>
                  </a:lnTo>
                  <a:lnTo>
                    <a:pt x="35" y="599"/>
                  </a:lnTo>
                  <a:lnTo>
                    <a:pt x="25" y="622"/>
                  </a:lnTo>
                  <a:lnTo>
                    <a:pt x="12" y="626"/>
                  </a:lnTo>
                  <a:lnTo>
                    <a:pt x="19" y="585"/>
                  </a:lnTo>
                  <a:lnTo>
                    <a:pt x="16" y="584"/>
                  </a:lnTo>
                  <a:lnTo>
                    <a:pt x="8" y="579"/>
                  </a:lnTo>
                  <a:lnTo>
                    <a:pt x="2" y="574"/>
                  </a:lnTo>
                  <a:lnTo>
                    <a:pt x="0" y="566"/>
                  </a:lnTo>
                  <a:lnTo>
                    <a:pt x="16" y="533"/>
                  </a:lnTo>
                  <a:lnTo>
                    <a:pt x="34" y="497"/>
                  </a:lnTo>
                  <a:lnTo>
                    <a:pt x="52" y="459"/>
                  </a:lnTo>
                  <a:lnTo>
                    <a:pt x="72" y="418"/>
                  </a:lnTo>
                  <a:lnTo>
                    <a:pt x="92" y="377"/>
                  </a:lnTo>
                  <a:lnTo>
                    <a:pt x="111" y="334"/>
                  </a:lnTo>
                  <a:lnTo>
                    <a:pt x="131" y="293"/>
                  </a:lnTo>
                  <a:lnTo>
                    <a:pt x="151" y="251"/>
                  </a:lnTo>
                  <a:lnTo>
                    <a:pt x="170" y="210"/>
                  </a:lnTo>
                  <a:lnTo>
                    <a:pt x="187" y="171"/>
                  </a:lnTo>
                  <a:lnTo>
                    <a:pt x="205" y="135"/>
                  </a:lnTo>
                  <a:lnTo>
                    <a:pt x="221" y="100"/>
                  </a:lnTo>
                  <a:lnTo>
                    <a:pt x="235" y="69"/>
                  </a:lnTo>
                  <a:lnTo>
                    <a:pt x="248" y="41"/>
                  </a:lnTo>
                  <a:lnTo>
                    <a:pt x="259" y="18"/>
                  </a:lnTo>
                  <a:lnTo>
                    <a:pt x="266" y="0"/>
                  </a:lnTo>
                  <a:lnTo>
                    <a:pt x="267" y="26"/>
                  </a:lnTo>
                  <a:lnTo>
                    <a:pt x="268" y="57"/>
                  </a:lnTo>
                  <a:lnTo>
                    <a:pt x="271" y="91"/>
                  </a:lnTo>
                  <a:lnTo>
                    <a:pt x="275" y="125"/>
                  </a:lnTo>
                  <a:lnTo>
                    <a:pt x="282" y="159"/>
                  </a:lnTo>
                  <a:lnTo>
                    <a:pt x="290" y="190"/>
                  </a:lnTo>
                  <a:lnTo>
                    <a:pt x="304" y="216"/>
                  </a:lnTo>
                  <a:lnTo>
                    <a:pt x="321" y="236"/>
                  </a:lnTo>
                  <a:close/>
                </a:path>
              </a:pathLst>
            </a:custGeom>
            <a:solidFill>
              <a:srgbClr val="F2E8D3"/>
            </a:solidFill>
            <a:ln w="9525">
              <a:noFill/>
              <a:round/>
              <a:headEnd/>
              <a:tailEnd/>
            </a:ln>
          </p:spPr>
          <p:txBody>
            <a:bodyPr/>
            <a:lstStyle/>
            <a:p>
              <a:endParaRPr lang="ru-RU"/>
            </a:p>
          </p:txBody>
        </p:sp>
        <p:sp>
          <p:nvSpPr>
            <p:cNvPr id="10" name="Freeform 15"/>
            <p:cNvSpPr>
              <a:spLocks/>
            </p:cNvSpPr>
            <p:nvPr/>
          </p:nvSpPr>
          <p:spPr bwMode="auto">
            <a:xfrm flipH="1">
              <a:off x="1033" y="635"/>
              <a:ext cx="252" cy="186"/>
            </a:xfrm>
            <a:custGeom>
              <a:avLst/>
              <a:gdLst>
                <a:gd name="T0" fmla="*/ 547 w 595"/>
                <a:gd name="T1" fmla="*/ 112 h 466"/>
                <a:gd name="T2" fmla="*/ 556 w 595"/>
                <a:gd name="T3" fmla="*/ 134 h 466"/>
                <a:gd name="T4" fmla="*/ 568 w 595"/>
                <a:gd name="T5" fmla="*/ 155 h 466"/>
                <a:gd name="T6" fmla="*/ 584 w 595"/>
                <a:gd name="T7" fmla="*/ 175 h 466"/>
                <a:gd name="T8" fmla="*/ 577 w 595"/>
                <a:gd name="T9" fmla="*/ 211 h 466"/>
                <a:gd name="T10" fmla="*/ 538 w 595"/>
                <a:gd name="T11" fmla="*/ 267 h 466"/>
                <a:gd name="T12" fmla="*/ 495 w 595"/>
                <a:gd name="T13" fmla="*/ 321 h 466"/>
                <a:gd name="T14" fmla="*/ 455 w 595"/>
                <a:gd name="T15" fmla="*/ 373 h 466"/>
                <a:gd name="T16" fmla="*/ 425 w 595"/>
                <a:gd name="T17" fmla="*/ 392 h 466"/>
                <a:gd name="T18" fmla="*/ 402 w 595"/>
                <a:gd name="T19" fmla="*/ 375 h 466"/>
                <a:gd name="T20" fmla="*/ 377 w 595"/>
                <a:gd name="T21" fmla="*/ 360 h 466"/>
                <a:gd name="T22" fmla="*/ 348 w 595"/>
                <a:gd name="T23" fmla="*/ 355 h 466"/>
                <a:gd name="T24" fmla="*/ 313 w 595"/>
                <a:gd name="T25" fmla="*/ 357 h 466"/>
                <a:gd name="T26" fmla="*/ 286 w 595"/>
                <a:gd name="T27" fmla="*/ 378 h 466"/>
                <a:gd name="T28" fmla="*/ 269 w 595"/>
                <a:gd name="T29" fmla="*/ 410 h 466"/>
                <a:gd name="T30" fmla="*/ 261 w 595"/>
                <a:gd name="T31" fmla="*/ 442 h 466"/>
                <a:gd name="T32" fmla="*/ 255 w 595"/>
                <a:gd name="T33" fmla="*/ 456 h 466"/>
                <a:gd name="T34" fmla="*/ 244 w 595"/>
                <a:gd name="T35" fmla="*/ 461 h 466"/>
                <a:gd name="T36" fmla="*/ 233 w 595"/>
                <a:gd name="T37" fmla="*/ 465 h 466"/>
                <a:gd name="T38" fmla="*/ 222 w 595"/>
                <a:gd name="T39" fmla="*/ 466 h 466"/>
                <a:gd name="T40" fmla="*/ 205 w 595"/>
                <a:gd name="T41" fmla="*/ 454 h 466"/>
                <a:gd name="T42" fmla="*/ 178 w 595"/>
                <a:gd name="T43" fmla="*/ 432 h 466"/>
                <a:gd name="T44" fmla="*/ 145 w 595"/>
                <a:gd name="T45" fmla="*/ 415 h 466"/>
                <a:gd name="T46" fmla="*/ 107 w 595"/>
                <a:gd name="T47" fmla="*/ 413 h 466"/>
                <a:gd name="T48" fmla="*/ 76 w 595"/>
                <a:gd name="T49" fmla="*/ 427 h 466"/>
                <a:gd name="T50" fmla="*/ 54 w 595"/>
                <a:gd name="T51" fmla="*/ 437 h 466"/>
                <a:gd name="T52" fmla="*/ 34 w 595"/>
                <a:gd name="T53" fmla="*/ 436 h 466"/>
                <a:gd name="T54" fmla="*/ 18 w 595"/>
                <a:gd name="T55" fmla="*/ 422 h 466"/>
                <a:gd name="T56" fmla="*/ 20 w 595"/>
                <a:gd name="T57" fmla="*/ 324 h 466"/>
                <a:gd name="T58" fmla="*/ 41 w 595"/>
                <a:gd name="T59" fmla="*/ 335 h 466"/>
                <a:gd name="T60" fmla="*/ 63 w 595"/>
                <a:gd name="T61" fmla="*/ 350 h 466"/>
                <a:gd name="T62" fmla="*/ 87 w 595"/>
                <a:gd name="T63" fmla="*/ 364 h 466"/>
                <a:gd name="T64" fmla="*/ 114 w 595"/>
                <a:gd name="T65" fmla="*/ 365 h 466"/>
                <a:gd name="T66" fmla="*/ 85 w 595"/>
                <a:gd name="T67" fmla="*/ 338 h 466"/>
                <a:gd name="T68" fmla="*/ 53 w 595"/>
                <a:gd name="T69" fmla="*/ 313 h 466"/>
                <a:gd name="T70" fmla="*/ 22 w 595"/>
                <a:gd name="T71" fmla="*/ 286 h 466"/>
                <a:gd name="T72" fmla="*/ 0 w 595"/>
                <a:gd name="T73" fmla="*/ 253 h 466"/>
                <a:gd name="T74" fmla="*/ 9 w 595"/>
                <a:gd name="T75" fmla="*/ 193 h 466"/>
                <a:gd name="T76" fmla="*/ 32 w 595"/>
                <a:gd name="T77" fmla="*/ 147 h 466"/>
                <a:gd name="T78" fmla="*/ 68 w 595"/>
                <a:gd name="T79" fmla="*/ 106 h 466"/>
                <a:gd name="T80" fmla="*/ 118 w 595"/>
                <a:gd name="T81" fmla="*/ 61 h 466"/>
                <a:gd name="T82" fmla="*/ 152 w 595"/>
                <a:gd name="T83" fmla="*/ 35 h 466"/>
                <a:gd name="T84" fmla="*/ 190 w 595"/>
                <a:gd name="T85" fmla="*/ 17 h 466"/>
                <a:gd name="T86" fmla="*/ 232 w 595"/>
                <a:gd name="T87" fmla="*/ 6 h 466"/>
                <a:gd name="T88" fmla="*/ 276 w 595"/>
                <a:gd name="T89" fmla="*/ 0 h 466"/>
                <a:gd name="T90" fmla="*/ 321 w 595"/>
                <a:gd name="T91" fmla="*/ 0 h 466"/>
                <a:gd name="T92" fmla="*/ 366 w 595"/>
                <a:gd name="T93" fmla="*/ 4 h 466"/>
                <a:gd name="T94" fmla="*/ 409 w 595"/>
                <a:gd name="T95" fmla="*/ 10 h 466"/>
                <a:gd name="T96" fmla="*/ 449 w 595"/>
                <a:gd name="T97" fmla="*/ 18 h 466"/>
                <a:gd name="T98" fmla="*/ 481 w 595"/>
                <a:gd name="T99" fmla="*/ 31 h 466"/>
                <a:gd name="T100" fmla="*/ 505 w 595"/>
                <a:gd name="T101" fmla="*/ 52 h 466"/>
                <a:gd name="T102" fmla="*/ 525 w 595"/>
                <a:gd name="T103" fmla="*/ 76 h 466"/>
                <a:gd name="T104" fmla="*/ 543 w 595"/>
                <a:gd name="T105" fmla="*/ 101 h 46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595"/>
                <a:gd name="T160" fmla="*/ 0 h 466"/>
                <a:gd name="T161" fmla="*/ 595 w 595"/>
                <a:gd name="T162" fmla="*/ 466 h 46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595" h="466">
                  <a:moveTo>
                    <a:pt x="543" y="101"/>
                  </a:moveTo>
                  <a:lnTo>
                    <a:pt x="547" y="112"/>
                  </a:lnTo>
                  <a:lnTo>
                    <a:pt x="551" y="124"/>
                  </a:lnTo>
                  <a:lnTo>
                    <a:pt x="556" y="134"/>
                  </a:lnTo>
                  <a:lnTo>
                    <a:pt x="561" y="145"/>
                  </a:lnTo>
                  <a:lnTo>
                    <a:pt x="568" y="155"/>
                  </a:lnTo>
                  <a:lnTo>
                    <a:pt x="575" y="165"/>
                  </a:lnTo>
                  <a:lnTo>
                    <a:pt x="584" y="175"/>
                  </a:lnTo>
                  <a:lnTo>
                    <a:pt x="595" y="184"/>
                  </a:lnTo>
                  <a:lnTo>
                    <a:pt x="577" y="211"/>
                  </a:lnTo>
                  <a:lnTo>
                    <a:pt x="558" y="240"/>
                  </a:lnTo>
                  <a:lnTo>
                    <a:pt x="538" y="267"/>
                  </a:lnTo>
                  <a:lnTo>
                    <a:pt x="517" y="293"/>
                  </a:lnTo>
                  <a:lnTo>
                    <a:pt x="495" y="321"/>
                  </a:lnTo>
                  <a:lnTo>
                    <a:pt x="474" y="347"/>
                  </a:lnTo>
                  <a:lnTo>
                    <a:pt x="455" y="373"/>
                  </a:lnTo>
                  <a:lnTo>
                    <a:pt x="436" y="400"/>
                  </a:lnTo>
                  <a:lnTo>
                    <a:pt x="425" y="392"/>
                  </a:lnTo>
                  <a:lnTo>
                    <a:pt x="413" y="383"/>
                  </a:lnTo>
                  <a:lnTo>
                    <a:pt x="402" y="375"/>
                  </a:lnTo>
                  <a:lnTo>
                    <a:pt x="390" y="367"/>
                  </a:lnTo>
                  <a:lnTo>
                    <a:pt x="377" y="360"/>
                  </a:lnTo>
                  <a:lnTo>
                    <a:pt x="364" y="356"/>
                  </a:lnTo>
                  <a:lnTo>
                    <a:pt x="348" y="355"/>
                  </a:lnTo>
                  <a:lnTo>
                    <a:pt x="332" y="356"/>
                  </a:lnTo>
                  <a:lnTo>
                    <a:pt x="313" y="357"/>
                  </a:lnTo>
                  <a:lnTo>
                    <a:pt x="298" y="365"/>
                  </a:lnTo>
                  <a:lnTo>
                    <a:pt x="286" y="378"/>
                  </a:lnTo>
                  <a:lnTo>
                    <a:pt x="277" y="393"/>
                  </a:lnTo>
                  <a:lnTo>
                    <a:pt x="269" y="410"/>
                  </a:lnTo>
                  <a:lnTo>
                    <a:pt x="265" y="426"/>
                  </a:lnTo>
                  <a:lnTo>
                    <a:pt x="261" y="442"/>
                  </a:lnTo>
                  <a:lnTo>
                    <a:pt x="260" y="454"/>
                  </a:lnTo>
                  <a:lnTo>
                    <a:pt x="255" y="456"/>
                  </a:lnTo>
                  <a:lnTo>
                    <a:pt x="249" y="459"/>
                  </a:lnTo>
                  <a:lnTo>
                    <a:pt x="244" y="461"/>
                  </a:lnTo>
                  <a:lnTo>
                    <a:pt x="238" y="462"/>
                  </a:lnTo>
                  <a:lnTo>
                    <a:pt x="233" y="465"/>
                  </a:lnTo>
                  <a:lnTo>
                    <a:pt x="226" y="466"/>
                  </a:lnTo>
                  <a:lnTo>
                    <a:pt x="222" y="466"/>
                  </a:lnTo>
                  <a:lnTo>
                    <a:pt x="216" y="465"/>
                  </a:lnTo>
                  <a:lnTo>
                    <a:pt x="205" y="454"/>
                  </a:lnTo>
                  <a:lnTo>
                    <a:pt x="192" y="443"/>
                  </a:lnTo>
                  <a:lnTo>
                    <a:pt x="178" y="432"/>
                  </a:lnTo>
                  <a:lnTo>
                    <a:pt x="163" y="422"/>
                  </a:lnTo>
                  <a:lnTo>
                    <a:pt x="145" y="415"/>
                  </a:lnTo>
                  <a:lnTo>
                    <a:pt x="126" y="412"/>
                  </a:lnTo>
                  <a:lnTo>
                    <a:pt x="107" y="413"/>
                  </a:lnTo>
                  <a:lnTo>
                    <a:pt x="86" y="418"/>
                  </a:lnTo>
                  <a:lnTo>
                    <a:pt x="76" y="427"/>
                  </a:lnTo>
                  <a:lnTo>
                    <a:pt x="65" y="434"/>
                  </a:lnTo>
                  <a:lnTo>
                    <a:pt x="54" y="437"/>
                  </a:lnTo>
                  <a:lnTo>
                    <a:pt x="44" y="438"/>
                  </a:lnTo>
                  <a:lnTo>
                    <a:pt x="34" y="436"/>
                  </a:lnTo>
                  <a:lnTo>
                    <a:pt x="26" y="431"/>
                  </a:lnTo>
                  <a:lnTo>
                    <a:pt x="18" y="422"/>
                  </a:lnTo>
                  <a:lnTo>
                    <a:pt x="11" y="411"/>
                  </a:lnTo>
                  <a:lnTo>
                    <a:pt x="20" y="324"/>
                  </a:lnTo>
                  <a:lnTo>
                    <a:pt x="31" y="328"/>
                  </a:lnTo>
                  <a:lnTo>
                    <a:pt x="41" y="335"/>
                  </a:lnTo>
                  <a:lnTo>
                    <a:pt x="52" y="343"/>
                  </a:lnTo>
                  <a:lnTo>
                    <a:pt x="63" y="350"/>
                  </a:lnTo>
                  <a:lnTo>
                    <a:pt x="74" y="358"/>
                  </a:lnTo>
                  <a:lnTo>
                    <a:pt x="87" y="364"/>
                  </a:lnTo>
                  <a:lnTo>
                    <a:pt x="100" y="366"/>
                  </a:lnTo>
                  <a:lnTo>
                    <a:pt x="114" y="365"/>
                  </a:lnTo>
                  <a:lnTo>
                    <a:pt x="100" y="352"/>
                  </a:lnTo>
                  <a:lnTo>
                    <a:pt x="85" y="338"/>
                  </a:lnTo>
                  <a:lnTo>
                    <a:pt x="69" y="325"/>
                  </a:lnTo>
                  <a:lnTo>
                    <a:pt x="53" y="313"/>
                  </a:lnTo>
                  <a:lnTo>
                    <a:pt x="38" y="300"/>
                  </a:lnTo>
                  <a:lnTo>
                    <a:pt x="22" y="286"/>
                  </a:lnTo>
                  <a:lnTo>
                    <a:pt x="10" y="270"/>
                  </a:lnTo>
                  <a:lnTo>
                    <a:pt x="0" y="253"/>
                  </a:lnTo>
                  <a:lnTo>
                    <a:pt x="2" y="221"/>
                  </a:lnTo>
                  <a:lnTo>
                    <a:pt x="9" y="193"/>
                  </a:lnTo>
                  <a:lnTo>
                    <a:pt x="19" y="169"/>
                  </a:lnTo>
                  <a:lnTo>
                    <a:pt x="32" y="147"/>
                  </a:lnTo>
                  <a:lnTo>
                    <a:pt x="49" y="127"/>
                  </a:lnTo>
                  <a:lnTo>
                    <a:pt x="68" y="106"/>
                  </a:lnTo>
                  <a:lnTo>
                    <a:pt x="91" y="85"/>
                  </a:lnTo>
                  <a:lnTo>
                    <a:pt x="118" y="61"/>
                  </a:lnTo>
                  <a:lnTo>
                    <a:pt x="134" y="46"/>
                  </a:lnTo>
                  <a:lnTo>
                    <a:pt x="152" y="35"/>
                  </a:lnTo>
                  <a:lnTo>
                    <a:pt x="170" y="24"/>
                  </a:lnTo>
                  <a:lnTo>
                    <a:pt x="190" y="17"/>
                  </a:lnTo>
                  <a:lnTo>
                    <a:pt x="210" y="10"/>
                  </a:lnTo>
                  <a:lnTo>
                    <a:pt x="232" y="6"/>
                  </a:lnTo>
                  <a:lnTo>
                    <a:pt x="254" y="3"/>
                  </a:lnTo>
                  <a:lnTo>
                    <a:pt x="276" y="0"/>
                  </a:lnTo>
                  <a:lnTo>
                    <a:pt x="298" y="0"/>
                  </a:lnTo>
                  <a:lnTo>
                    <a:pt x="321" y="0"/>
                  </a:lnTo>
                  <a:lnTo>
                    <a:pt x="343" y="1"/>
                  </a:lnTo>
                  <a:lnTo>
                    <a:pt x="366" y="4"/>
                  </a:lnTo>
                  <a:lnTo>
                    <a:pt x="388" y="7"/>
                  </a:lnTo>
                  <a:lnTo>
                    <a:pt x="409" y="10"/>
                  </a:lnTo>
                  <a:lnTo>
                    <a:pt x="429" y="14"/>
                  </a:lnTo>
                  <a:lnTo>
                    <a:pt x="449" y="18"/>
                  </a:lnTo>
                  <a:lnTo>
                    <a:pt x="467" y="23"/>
                  </a:lnTo>
                  <a:lnTo>
                    <a:pt x="481" y="31"/>
                  </a:lnTo>
                  <a:lnTo>
                    <a:pt x="494" y="41"/>
                  </a:lnTo>
                  <a:lnTo>
                    <a:pt x="505" y="52"/>
                  </a:lnTo>
                  <a:lnTo>
                    <a:pt x="516" y="64"/>
                  </a:lnTo>
                  <a:lnTo>
                    <a:pt x="525" y="76"/>
                  </a:lnTo>
                  <a:lnTo>
                    <a:pt x="535" y="89"/>
                  </a:lnTo>
                  <a:lnTo>
                    <a:pt x="543" y="101"/>
                  </a:lnTo>
                  <a:close/>
                </a:path>
              </a:pathLst>
            </a:custGeom>
            <a:solidFill>
              <a:srgbClr val="F2E8D3"/>
            </a:solidFill>
            <a:ln w="9525">
              <a:noFill/>
              <a:round/>
              <a:headEnd/>
              <a:tailEnd/>
            </a:ln>
          </p:spPr>
          <p:txBody>
            <a:bodyPr/>
            <a:lstStyle/>
            <a:p>
              <a:endParaRPr lang="ru-RU"/>
            </a:p>
          </p:txBody>
        </p:sp>
        <p:sp>
          <p:nvSpPr>
            <p:cNvPr id="11" name="Freeform 16"/>
            <p:cNvSpPr>
              <a:spLocks/>
            </p:cNvSpPr>
            <p:nvPr/>
          </p:nvSpPr>
          <p:spPr bwMode="auto">
            <a:xfrm flipH="1">
              <a:off x="1146" y="642"/>
              <a:ext cx="52" cy="110"/>
            </a:xfrm>
            <a:custGeom>
              <a:avLst/>
              <a:gdLst>
                <a:gd name="T0" fmla="*/ 95 w 121"/>
                <a:gd name="T1" fmla="*/ 0 h 274"/>
                <a:gd name="T2" fmla="*/ 95 w 121"/>
                <a:gd name="T3" fmla="*/ 8 h 274"/>
                <a:gd name="T4" fmla="*/ 92 w 121"/>
                <a:gd name="T5" fmla="*/ 15 h 274"/>
                <a:gd name="T6" fmla="*/ 87 w 121"/>
                <a:gd name="T7" fmla="*/ 22 h 274"/>
                <a:gd name="T8" fmla="*/ 82 w 121"/>
                <a:gd name="T9" fmla="*/ 27 h 274"/>
                <a:gd name="T10" fmla="*/ 78 w 121"/>
                <a:gd name="T11" fmla="*/ 33 h 274"/>
                <a:gd name="T12" fmla="*/ 75 w 121"/>
                <a:gd name="T13" fmla="*/ 38 h 274"/>
                <a:gd name="T14" fmla="*/ 75 w 121"/>
                <a:gd name="T15" fmla="*/ 43 h 274"/>
                <a:gd name="T16" fmla="*/ 79 w 121"/>
                <a:gd name="T17" fmla="*/ 48 h 274"/>
                <a:gd name="T18" fmla="*/ 121 w 121"/>
                <a:gd name="T19" fmla="*/ 14 h 274"/>
                <a:gd name="T20" fmla="*/ 116 w 121"/>
                <a:gd name="T21" fmla="*/ 23 h 274"/>
                <a:gd name="T22" fmla="*/ 111 w 121"/>
                <a:gd name="T23" fmla="*/ 32 h 274"/>
                <a:gd name="T24" fmla="*/ 104 w 121"/>
                <a:gd name="T25" fmla="*/ 41 h 274"/>
                <a:gd name="T26" fmla="*/ 97 w 121"/>
                <a:gd name="T27" fmla="*/ 48 h 274"/>
                <a:gd name="T28" fmla="*/ 90 w 121"/>
                <a:gd name="T29" fmla="*/ 56 h 274"/>
                <a:gd name="T30" fmla="*/ 82 w 121"/>
                <a:gd name="T31" fmla="*/ 64 h 274"/>
                <a:gd name="T32" fmla="*/ 74 w 121"/>
                <a:gd name="T33" fmla="*/ 71 h 274"/>
                <a:gd name="T34" fmla="*/ 67 w 121"/>
                <a:gd name="T35" fmla="*/ 80 h 274"/>
                <a:gd name="T36" fmla="*/ 56 w 121"/>
                <a:gd name="T37" fmla="*/ 101 h 274"/>
                <a:gd name="T38" fmla="*/ 46 w 121"/>
                <a:gd name="T39" fmla="*/ 123 h 274"/>
                <a:gd name="T40" fmla="*/ 38 w 121"/>
                <a:gd name="T41" fmla="*/ 145 h 274"/>
                <a:gd name="T42" fmla="*/ 32 w 121"/>
                <a:gd name="T43" fmla="*/ 168 h 274"/>
                <a:gd name="T44" fmla="*/ 27 w 121"/>
                <a:gd name="T45" fmla="*/ 192 h 274"/>
                <a:gd name="T46" fmla="*/ 25 w 121"/>
                <a:gd name="T47" fmla="*/ 217 h 274"/>
                <a:gd name="T48" fmla="*/ 25 w 121"/>
                <a:gd name="T49" fmla="*/ 245 h 274"/>
                <a:gd name="T50" fmla="*/ 27 w 121"/>
                <a:gd name="T51" fmla="*/ 274 h 274"/>
                <a:gd name="T52" fmla="*/ 8 w 121"/>
                <a:gd name="T53" fmla="*/ 231 h 274"/>
                <a:gd name="T54" fmla="*/ 0 w 121"/>
                <a:gd name="T55" fmla="*/ 190 h 274"/>
                <a:gd name="T56" fmla="*/ 1 w 121"/>
                <a:gd name="T57" fmla="*/ 150 h 274"/>
                <a:gd name="T58" fmla="*/ 8 w 121"/>
                <a:gd name="T59" fmla="*/ 113 h 274"/>
                <a:gd name="T60" fmla="*/ 22 w 121"/>
                <a:gd name="T61" fmla="*/ 79 h 274"/>
                <a:gd name="T62" fmla="*/ 39 w 121"/>
                <a:gd name="T63" fmla="*/ 48 h 274"/>
                <a:gd name="T64" fmla="*/ 60 w 121"/>
                <a:gd name="T65" fmla="*/ 22 h 274"/>
                <a:gd name="T66" fmla="*/ 81 w 121"/>
                <a:gd name="T67" fmla="*/ 0 h 274"/>
                <a:gd name="T68" fmla="*/ 95 w 121"/>
                <a:gd name="T69" fmla="*/ 0 h 27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21"/>
                <a:gd name="T106" fmla="*/ 0 h 274"/>
                <a:gd name="T107" fmla="*/ 121 w 121"/>
                <a:gd name="T108" fmla="*/ 274 h 274"/>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21" h="274">
                  <a:moveTo>
                    <a:pt x="95" y="0"/>
                  </a:moveTo>
                  <a:lnTo>
                    <a:pt x="95" y="8"/>
                  </a:lnTo>
                  <a:lnTo>
                    <a:pt x="92" y="15"/>
                  </a:lnTo>
                  <a:lnTo>
                    <a:pt x="87" y="22"/>
                  </a:lnTo>
                  <a:lnTo>
                    <a:pt x="82" y="27"/>
                  </a:lnTo>
                  <a:lnTo>
                    <a:pt x="78" y="33"/>
                  </a:lnTo>
                  <a:lnTo>
                    <a:pt x="75" y="38"/>
                  </a:lnTo>
                  <a:lnTo>
                    <a:pt x="75" y="43"/>
                  </a:lnTo>
                  <a:lnTo>
                    <a:pt x="79" y="48"/>
                  </a:lnTo>
                  <a:lnTo>
                    <a:pt x="121" y="14"/>
                  </a:lnTo>
                  <a:lnTo>
                    <a:pt x="116" y="23"/>
                  </a:lnTo>
                  <a:lnTo>
                    <a:pt x="111" y="32"/>
                  </a:lnTo>
                  <a:lnTo>
                    <a:pt x="104" y="41"/>
                  </a:lnTo>
                  <a:lnTo>
                    <a:pt x="97" y="48"/>
                  </a:lnTo>
                  <a:lnTo>
                    <a:pt x="90" y="56"/>
                  </a:lnTo>
                  <a:lnTo>
                    <a:pt x="82" y="64"/>
                  </a:lnTo>
                  <a:lnTo>
                    <a:pt x="74" y="71"/>
                  </a:lnTo>
                  <a:lnTo>
                    <a:pt x="67" y="80"/>
                  </a:lnTo>
                  <a:lnTo>
                    <a:pt x="56" y="101"/>
                  </a:lnTo>
                  <a:lnTo>
                    <a:pt x="46" y="123"/>
                  </a:lnTo>
                  <a:lnTo>
                    <a:pt x="38" y="145"/>
                  </a:lnTo>
                  <a:lnTo>
                    <a:pt x="32" y="168"/>
                  </a:lnTo>
                  <a:lnTo>
                    <a:pt x="27" y="192"/>
                  </a:lnTo>
                  <a:lnTo>
                    <a:pt x="25" y="217"/>
                  </a:lnTo>
                  <a:lnTo>
                    <a:pt x="25" y="245"/>
                  </a:lnTo>
                  <a:lnTo>
                    <a:pt x="27" y="274"/>
                  </a:lnTo>
                  <a:lnTo>
                    <a:pt x="8" y="231"/>
                  </a:lnTo>
                  <a:lnTo>
                    <a:pt x="0" y="190"/>
                  </a:lnTo>
                  <a:lnTo>
                    <a:pt x="1" y="150"/>
                  </a:lnTo>
                  <a:lnTo>
                    <a:pt x="8" y="113"/>
                  </a:lnTo>
                  <a:lnTo>
                    <a:pt x="22" y="79"/>
                  </a:lnTo>
                  <a:lnTo>
                    <a:pt x="39" y="48"/>
                  </a:lnTo>
                  <a:lnTo>
                    <a:pt x="60" y="22"/>
                  </a:lnTo>
                  <a:lnTo>
                    <a:pt x="81" y="0"/>
                  </a:lnTo>
                  <a:lnTo>
                    <a:pt x="95" y="0"/>
                  </a:lnTo>
                  <a:close/>
                </a:path>
              </a:pathLst>
            </a:custGeom>
            <a:solidFill>
              <a:srgbClr val="7F2B00"/>
            </a:solidFill>
            <a:ln w="9525">
              <a:noFill/>
              <a:round/>
              <a:headEnd/>
              <a:tailEnd/>
            </a:ln>
          </p:spPr>
          <p:txBody>
            <a:bodyPr/>
            <a:lstStyle/>
            <a:p>
              <a:endParaRPr lang="ru-RU"/>
            </a:p>
          </p:txBody>
        </p:sp>
        <p:sp>
          <p:nvSpPr>
            <p:cNvPr id="12" name="Freeform 17"/>
            <p:cNvSpPr>
              <a:spLocks/>
            </p:cNvSpPr>
            <p:nvPr/>
          </p:nvSpPr>
          <p:spPr bwMode="auto">
            <a:xfrm flipH="1">
              <a:off x="1087" y="683"/>
              <a:ext cx="46" cy="55"/>
            </a:xfrm>
            <a:custGeom>
              <a:avLst/>
              <a:gdLst>
                <a:gd name="T0" fmla="*/ 4 w 110"/>
                <a:gd name="T1" fmla="*/ 137 h 137"/>
                <a:gd name="T2" fmla="*/ 0 w 110"/>
                <a:gd name="T3" fmla="*/ 130 h 137"/>
                <a:gd name="T4" fmla="*/ 1 w 110"/>
                <a:gd name="T5" fmla="*/ 120 h 137"/>
                <a:gd name="T6" fmla="*/ 6 w 110"/>
                <a:gd name="T7" fmla="*/ 110 h 137"/>
                <a:gd name="T8" fmla="*/ 12 w 110"/>
                <a:gd name="T9" fmla="*/ 100 h 137"/>
                <a:gd name="T10" fmla="*/ 22 w 110"/>
                <a:gd name="T11" fmla="*/ 88 h 137"/>
                <a:gd name="T12" fmla="*/ 34 w 110"/>
                <a:gd name="T13" fmla="*/ 75 h 137"/>
                <a:gd name="T14" fmla="*/ 46 w 110"/>
                <a:gd name="T15" fmla="*/ 64 h 137"/>
                <a:gd name="T16" fmla="*/ 58 w 110"/>
                <a:gd name="T17" fmla="*/ 52 h 137"/>
                <a:gd name="T18" fmla="*/ 72 w 110"/>
                <a:gd name="T19" fmla="*/ 40 h 137"/>
                <a:gd name="T20" fmla="*/ 85 w 110"/>
                <a:gd name="T21" fmla="*/ 26 h 137"/>
                <a:gd name="T22" fmla="*/ 98 w 110"/>
                <a:gd name="T23" fmla="*/ 13 h 137"/>
                <a:gd name="T24" fmla="*/ 110 w 110"/>
                <a:gd name="T25" fmla="*/ 0 h 137"/>
                <a:gd name="T26" fmla="*/ 110 w 110"/>
                <a:gd name="T27" fmla="*/ 18 h 137"/>
                <a:gd name="T28" fmla="*/ 4 w 110"/>
                <a:gd name="T29" fmla="*/ 137 h 13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10"/>
                <a:gd name="T46" fmla="*/ 0 h 137"/>
                <a:gd name="T47" fmla="*/ 110 w 110"/>
                <a:gd name="T48" fmla="*/ 137 h 13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10" h="137">
                  <a:moveTo>
                    <a:pt x="4" y="137"/>
                  </a:moveTo>
                  <a:lnTo>
                    <a:pt x="0" y="130"/>
                  </a:lnTo>
                  <a:lnTo>
                    <a:pt x="1" y="120"/>
                  </a:lnTo>
                  <a:lnTo>
                    <a:pt x="6" y="110"/>
                  </a:lnTo>
                  <a:lnTo>
                    <a:pt x="12" y="100"/>
                  </a:lnTo>
                  <a:lnTo>
                    <a:pt x="22" y="88"/>
                  </a:lnTo>
                  <a:lnTo>
                    <a:pt x="34" y="75"/>
                  </a:lnTo>
                  <a:lnTo>
                    <a:pt x="46" y="64"/>
                  </a:lnTo>
                  <a:lnTo>
                    <a:pt x="58" y="52"/>
                  </a:lnTo>
                  <a:lnTo>
                    <a:pt x="72" y="40"/>
                  </a:lnTo>
                  <a:lnTo>
                    <a:pt x="85" y="26"/>
                  </a:lnTo>
                  <a:lnTo>
                    <a:pt x="98" y="13"/>
                  </a:lnTo>
                  <a:lnTo>
                    <a:pt x="110" y="0"/>
                  </a:lnTo>
                  <a:lnTo>
                    <a:pt x="110" y="18"/>
                  </a:lnTo>
                  <a:lnTo>
                    <a:pt x="4" y="137"/>
                  </a:lnTo>
                  <a:close/>
                </a:path>
              </a:pathLst>
            </a:custGeom>
            <a:solidFill>
              <a:srgbClr val="7F2B00"/>
            </a:solidFill>
            <a:ln w="9525">
              <a:noFill/>
              <a:round/>
              <a:headEnd/>
              <a:tailEnd/>
            </a:ln>
          </p:spPr>
          <p:txBody>
            <a:bodyPr/>
            <a:lstStyle/>
            <a:p>
              <a:endParaRPr lang="ru-RU"/>
            </a:p>
          </p:txBody>
        </p:sp>
        <p:sp>
          <p:nvSpPr>
            <p:cNvPr id="13" name="Freeform 18"/>
            <p:cNvSpPr>
              <a:spLocks/>
            </p:cNvSpPr>
            <p:nvPr/>
          </p:nvSpPr>
          <p:spPr bwMode="auto">
            <a:xfrm flipH="1">
              <a:off x="1067" y="690"/>
              <a:ext cx="43" cy="48"/>
            </a:xfrm>
            <a:custGeom>
              <a:avLst/>
              <a:gdLst>
                <a:gd name="T0" fmla="*/ 0 w 100"/>
                <a:gd name="T1" fmla="*/ 117 h 117"/>
                <a:gd name="T2" fmla="*/ 4 w 100"/>
                <a:gd name="T3" fmla="*/ 101 h 117"/>
                <a:gd name="T4" fmla="*/ 11 w 100"/>
                <a:gd name="T5" fmla="*/ 84 h 117"/>
                <a:gd name="T6" fmla="*/ 21 w 100"/>
                <a:gd name="T7" fmla="*/ 69 h 117"/>
                <a:gd name="T8" fmla="*/ 33 w 100"/>
                <a:gd name="T9" fmla="*/ 53 h 117"/>
                <a:gd name="T10" fmla="*/ 46 w 100"/>
                <a:gd name="T11" fmla="*/ 39 h 117"/>
                <a:gd name="T12" fmla="*/ 60 w 100"/>
                <a:gd name="T13" fmla="*/ 25 h 117"/>
                <a:gd name="T14" fmla="*/ 75 w 100"/>
                <a:gd name="T15" fmla="*/ 12 h 117"/>
                <a:gd name="T16" fmla="*/ 89 w 100"/>
                <a:gd name="T17" fmla="*/ 0 h 117"/>
                <a:gd name="T18" fmla="*/ 100 w 100"/>
                <a:gd name="T19" fmla="*/ 7 h 117"/>
                <a:gd name="T20" fmla="*/ 0 w 100"/>
                <a:gd name="T21" fmla="*/ 117 h 11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00"/>
                <a:gd name="T34" fmla="*/ 0 h 117"/>
                <a:gd name="T35" fmla="*/ 100 w 100"/>
                <a:gd name="T36" fmla="*/ 117 h 11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00" h="117">
                  <a:moveTo>
                    <a:pt x="0" y="117"/>
                  </a:moveTo>
                  <a:lnTo>
                    <a:pt x="4" y="101"/>
                  </a:lnTo>
                  <a:lnTo>
                    <a:pt x="11" y="84"/>
                  </a:lnTo>
                  <a:lnTo>
                    <a:pt x="21" y="69"/>
                  </a:lnTo>
                  <a:lnTo>
                    <a:pt x="33" y="53"/>
                  </a:lnTo>
                  <a:lnTo>
                    <a:pt x="46" y="39"/>
                  </a:lnTo>
                  <a:lnTo>
                    <a:pt x="60" y="25"/>
                  </a:lnTo>
                  <a:lnTo>
                    <a:pt x="75" y="12"/>
                  </a:lnTo>
                  <a:lnTo>
                    <a:pt x="89" y="0"/>
                  </a:lnTo>
                  <a:lnTo>
                    <a:pt x="100" y="7"/>
                  </a:lnTo>
                  <a:lnTo>
                    <a:pt x="0" y="117"/>
                  </a:lnTo>
                  <a:close/>
                </a:path>
              </a:pathLst>
            </a:custGeom>
            <a:solidFill>
              <a:srgbClr val="7F2B00"/>
            </a:solidFill>
            <a:ln w="9525">
              <a:noFill/>
              <a:round/>
              <a:headEnd/>
              <a:tailEnd/>
            </a:ln>
          </p:spPr>
          <p:txBody>
            <a:bodyPr/>
            <a:lstStyle/>
            <a:p>
              <a:endParaRPr lang="ru-RU"/>
            </a:p>
          </p:txBody>
        </p:sp>
        <p:sp>
          <p:nvSpPr>
            <p:cNvPr id="14" name="Freeform 19"/>
            <p:cNvSpPr>
              <a:spLocks/>
            </p:cNvSpPr>
            <p:nvPr/>
          </p:nvSpPr>
          <p:spPr bwMode="auto">
            <a:xfrm flipH="1">
              <a:off x="1055" y="700"/>
              <a:ext cx="35" cy="30"/>
            </a:xfrm>
            <a:custGeom>
              <a:avLst/>
              <a:gdLst>
                <a:gd name="T0" fmla="*/ 0 w 82"/>
                <a:gd name="T1" fmla="*/ 74 h 74"/>
                <a:gd name="T2" fmla="*/ 2 w 82"/>
                <a:gd name="T3" fmla="*/ 62 h 74"/>
                <a:gd name="T4" fmla="*/ 8 w 82"/>
                <a:gd name="T5" fmla="*/ 51 h 74"/>
                <a:gd name="T6" fmla="*/ 16 w 82"/>
                <a:gd name="T7" fmla="*/ 42 h 74"/>
                <a:gd name="T8" fmla="*/ 24 w 82"/>
                <a:gd name="T9" fmla="*/ 33 h 74"/>
                <a:gd name="T10" fmla="*/ 34 w 82"/>
                <a:gd name="T11" fmla="*/ 25 h 74"/>
                <a:gd name="T12" fmla="*/ 45 w 82"/>
                <a:gd name="T13" fmla="*/ 16 h 74"/>
                <a:gd name="T14" fmla="*/ 56 w 82"/>
                <a:gd name="T15" fmla="*/ 9 h 74"/>
                <a:gd name="T16" fmla="*/ 66 w 82"/>
                <a:gd name="T17" fmla="*/ 0 h 74"/>
                <a:gd name="T18" fmla="*/ 82 w 82"/>
                <a:gd name="T19" fmla="*/ 0 h 74"/>
                <a:gd name="T20" fmla="*/ 0 w 82"/>
                <a:gd name="T21" fmla="*/ 74 h 7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2"/>
                <a:gd name="T34" fmla="*/ 0 h 74"/>
                <a:gd name="T35" fmla="*/ 82 w 82"/>
                <a:gd name="T36" fmla="*/ 74 h 7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2" h="74">
                  <a:moveTo>
                    <a:pt x="0" y="74"/>
                  </a:moveTo>
                  <a:lnTo>
                    <a:pt x="2" y="62"/>
                  </a:lnTo>
                  <a:lnTo>
                    <a:pt x="8" y="51"/>
                  </a:lnTo>
                  <a:lnTo>
                    <a:pt x="16" y="42"/>
                  </a:lnTo>
                  <a:lnTo>
                    <a:pt x="24" y="33"/>
                  </a:lnTo>
                  <a:lnTo>
                    <a:pt x="34" y="25"/>
                  </a:lnTo>
                  <a:lnTo>
                    <a:pt x="45" y="16"/>
                  </a:lnTo>
                  <a:lnTo>
                    <a:pt x="56" y="9"/>
                  </a:lnTo>
                  <a:lnTo>
                    <a:pt x="66" y="0"/>
                  </a:lnTo>
                  <a:lnTo>
                    <a:pt x="82" y="0"/>
                  </a:lnTo>
                  <a:lnTo>
                    <a:pt x="0" y="74"/>
                  </a:lnTo>
                  <a:close/>
                </a:path>
              </a:pathLst>
            </a:custGeom>
            <a:solidFill>
              <a:srgbClr val="7F2B00"/>
            </a:solidFill>
            <a:ln w="9525">
              <a:noFill/>
              <a:round/>
              <a:headEnd/>
              <a:tailEnd/>
            </a:ln>
          </p:spPr>
          <p:txBody>
            <a:bodyPr/>
            <a:lstStyle/>
            <a:p>
              <a:endParaRPr lang="ru-RU"/>
            </a:p>
          </p:txBody>
        </p:sp>
        <p:sp>
          <p:nvSpPr>
            <p:cNvPr id="15" name="Freeform 20"/>
            <p:cNvSpPr>
              <a:spLocks/>
            </p:cNvSpPr>
            <p:nvPr/>
          </p:nvSpPr>
          <p:spPr bwMode="auto">
            <a:xfrm flipH="1">
              <a:off x="982" y="700"/>
              <a:ext cx="201" cy="219"/>
            </a:xfrm>
            <a:custGeom>
              <a:avLst/>
              <a:gdLst>
                <a:gd name="T0" fmla="*/ 473 w 475"/>
                <a:gd name="T1" fmla="*/ 44 h 546"/>
                <a:gd name="T2" fmla="*/ 473 w 475"/>
                <a:gd name="T3" fmla="*/ 85 h 546"/>
                <a:gd name="T4" fmla="*/ 456 w 475"/>
                <a:gd name="T5" fmla="*/ 125 h 546"/>
                <a:gd name="T6" fmla="*/ 438 w 475"/>
                <a:gd name="T7" fmla="*/ 163 h 546"/>
                <a:gd name="T8" fmla="*/ 426 w 475"/>
                <a:gd name="T9" fmla="*/ 197 h 546"/>
                <a:gd name="T10" fmla="*/ 388 w 475"/>
                <a:gd name="T11" fmla="*/ 212 h 546"/>
                <a:gd name="T12" fmla="*/ 351 w 475"/>
                <a:gd name="T13" fmla="*/ 219 h 546"/>
                <a:gd name="T14" fmla="*/ 349 w 475"/>
                <a:gd name="T15" fmla="*/ 236 h 546"/>
                <a:gd name="T16" fmla="*/ 377 w 475"/>
                <a:gd name="T17" fmla="*/ 271 h 546"/>
                <a:gd name="T18" fmla="*/ 379 w 475"/>
                <a:gd name="T19" fmla="*/ 320 h 546"/>
                <a:gd name="T20" fmla="*/ 374 w 475"/>
                <a:gd name="T21" fmla="*/ 376 h 546"/>
                <a:gd name="T22" fmla="*/ 360 w 475"/>
                <a:gd name="T23" fmla="*/ 429 h 546"/>
                <a:gd name="T24" fmla="*/ 337 w 475"/>
                <a:gd name="T25" fmla="*/ 466 h 546"/>
                <a:gd name="T26" fmla="*/ 309 w 475"/>
                <a:gd name="T27" fmla="*/ 499 h 546"/>
                <a:gd name="T28" fmla="*/ 275 w 475"/>
                <a:gd name="T29" fmla="*/ 527 h 546"/>
                <a:gd name="T30" fmla="*/ 234 w 475"/>
                <a:gd name="T31" fmla="*/ 543 h 546"/>
                <a:gd name="T32" fmla="*/ 191 w 475"/>
                <a:gd name="T33" fmla="*/ 546 h 546"/>
                <a:gd name="T34" fmla="*/ 150 w 475"/>
                <a:gd name="T35" fmla="*/ 542 h 546"/>
                <a:gd name="T36" fmla="*/ 107 w 475"/>
                <a:gd name="T37" fmla="*/ 530 h 546"/>
                <a:gd name="T38" fmla="*/ 66 w 475"/>
                <a:gd name="T39" fmla="*/ 513 h 546"/>
                <a:gd name="T40" fmla="*/ 54 w 475"/>
                <a:gd name="T41" fmla="*/ 493 h 546"/>
                <a:gd name="T42" fmla="*/ 69 w 475"/>
                <a:gd name="T43" fmla="*/ 473 h 546"/>
                <a:gd name="T44" fmla="*/ 84 w 475"/>
                <a:gd name="T45" fmla="*/ 452 h 546"/>
                <a:gd name="T46" fmla="*/ 95 w 475"/>
                <a:gd name="T47" fmla="*/ 429 h 546"/>
                <a:gd name="T48" fmla="*/ 89 w 475"/>
                <a:gd name="T49" fmla="*/ 407 h 546"/>
                <a:gd name="T50" fmla="*/ 73 w 475"/>
                <a:gd name="T51" fmla="*/ 426 h 546"/>
                <a:gd name="T52" fmla="*/ 61 w 475"/>
                <a:gd name="T53" fmla="*/ 452 h 546"/>
                <a:gd name="T54" fmla="*/ 45 w 475"/>
                <a:gd name="T55" fmla="*/ 472 h 546"/>
                <a:gd name="T56" fmla="*/ 17 w 475"/>
                <a:gd name="T57" fmla="*/ 470 h 546"/>
                <a:gd name="T58" fmla="*/ 10 w 475"/>
                <a:gd name="T59" fmla="*/ 404 h 546"/>
                <a:gd name="T60" fmla="*/ 0 w 475"/>
                <a:gd name="T61" fmla="*/ 341 h 546"/>
                <a:gd name="T62" fmla="*/ 18 w 475"/>
                <a:gd name="T63" fmla="*/ 335 h 546"/>
                <a:gd name="T64" fmla="*/ 31 w 475"/>
                <a:gd name="T65" fmla="*/ 338 h 546"/>
                <a:gd name="T66" fmla="*/ 55 w 475"/>
                <a:gd name="T67" fmla="*/ 364 h 546"/>
                <a:gd name="T68" fmla="*/ 91 w 475"/>
                <a:gd name="T69" fmla="*/ 387 h 546"/>
                <a:gd name="T70" fmla="*/ 136 w 475"/>
                <a:gd name="T71" fmla="*/ 396 h 546"/>
                <a:gd name="T72" fmla="*/ 186 w 475"/>
                <a:gd name="T73" fmla="*/ 384 h 546"/>
                <a:gd name="T74" fmla="*/ 212 w 475"/>
                <a:gd name="T75" fmla="*/ 361 h 546"/>
                <a:gd name="T76" fmla="*/ 219 w 475"/>
                <a:gd name="T77" fmla="*/ 329 h 546"/>
                <a:gd name="T78" fmla="*/ 216 w 475"/>
                <a:gd name="T79" fmla="*/ 293 h 546"/>
                <a:gd name="T80" fmla="*/ 208 w 475"/>
                <a:gd name="T81" fmla="*/ 259 h 546"/>
                <a:gd name="T82" fmla="*/ 258 w 475"/>
                <a:gd name="T83" fmla="*/ 194 h 546"/>
                <a:gd name="T84" fmla="*/ 309 w 475"/>
                <a:gd name="T85" fmla="*/ 119 h 546"/>
                <a:gd name="T86" fmla="*/ 352 w 475"/>
                <a:gd name="T87" fmla="*/ 56 h 546"/>
                <a:gd name="T88" fmla="*/ 375 w 475"/>
                <a:gd name="T89" fmla="*/ 21 h 546"/>
                <a:gd name="T90" fmla="*/ 387 w 475"/>
                <a:gd name="T91" fmla="*/ 6 h 546"/>
                <a:gd name="T92" fmla="*/ 407 w 475"/>
                <a:gd name="T93" fmla="*/ 0 h 546"/>
                <a:gd name="T94" fmla="*/ 423 w 475"/>
                <a:gd name="T95" fmla="*/ 1 h 546"/>
                <a:gd name="T96" fmla="*/ 440 w 475"/>
                <a:gd name="T97" fmla="*/ 3 h 546"/>
                <a:gd name="T98" fmla="*/ 454 w 475"/>
                <a:gd name="T99" fmla="*/ 9 h 546"/>
                <a:gd name="T100" fmla="*/ 463 w 475"/>
                <a:gd name="T101" fmla="*/ 23 h 54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75"/>
                <a:gd name="T154" fmla="*/ 0 h 546"/>
                <a:gd name="T155" fmla="*/ 475 w 475"/>
                <a:gd name="T156" fmla="*/ 546 h 54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75" h="546">
                  <a:moveTo>
                    <a:pt x="463" y="23"/>
                  </a:moveTo>
                  <a:lnTo>
                    <a:pt x="473" y="44"/>
                  </a:lnTo>
                  <a:lnTo>
                    <a:pt x="475" y="65"/>
                  </a:lnTo>
                  <a:lnTo>
                    <a:pt x="473" y="85"/>
                  </a:lnTo>
                  <a:lnTo>
                    <a:pt x="466" y="105"/>
                  </a:lnTo>
                  <a:lnTo>
                    <a:pt x="456" y="125"/>
                  </a:lnTo>
                  <a:lnTo>
                    <a:pt x="446" y="145"/>
                  </a:lnTo>
                  <a:lnTo>
                    <a:pt x="438" y="163"/>
                  </a:lnTo>
                  <a:lnTo>
                    <a:pt x="432" y="183"/>
                  </a:lnTo>
                  <a:lnTo>
                    <a:pt x="426" y="197"/>
                  </a:lnTo>
                  <a:lnTo>
                    <a:pt x="409" y="206"/>
                  </a:lnTo>
                  <a:lnTo>
                    <a:pt x="388" y="212"/>
                  </a:lnTo>
                  <a:lnTo>
                    <a:pt x="367" y="215"/>
                  </a:lnTo>
                  <a:lnTo>
                    <a:pt x="351" y="219"/>
                  </a:lnTo>
                  <a:lnTo>
                    <a:pt x="343" y="225"/>
                  </a:lnTo>
                  <a:lnTo>
                    <a:pt x="349" y="236"/>
                  </a:lnTo>
                  <a:lnTo>
                    <a:pt x="373" y="252"/>
                  </a:lnTo>
                  <a:lnTo>
                    <a:pt x="377" y="271"/>
                  </a:lnTo>
                  <a:lnTo>
                    <a:pt x="379" y="295"/>
                  </a:lnTo>
                  <a:lnTo>
                    <a:pt x="379" y="320"/>
                  </a:lnTo>
                  <a:lnTo>
                    <a:pt x="378" y="348"/>
                  </a:lnTo>
                  <a:lnTo>
                    <a:pt x="374" y="376"/>
                  </a:lnTo>
                  <a:lnTo>
                    <a:pt x="369" y="403"/>
                  </a:lnTo>
                  <a:lnTo>
                    <a:pt x="360" y="429"/>
                  </a:lnTo>
                  <a:lnTo>
                    <a:pt x="349" y="451"/>
                  </a:lnTo>
                  <a:lnTo>
                    <a:pt x="337" y="466"/>
                  </a:lnTo>
                  <a:lnTo>
                    <a:pt x="324" y="483"/>
                  </a:lnTo>
                  <a:lnTo>
                    <a:pt x="309" y="499"/>
                  </a:lnTo>
                  <a:lnTo>
                    <a:pt x="293" y="513"/>
                  </a:lnTo>
                  <a:lnTo>
                    <a:pt x="275" y="527"/>
                  </a:lnTo>
                  <a:lnTo>
                    <a:pt x="255" y="537"/>
                  </a:lnTo>
                  <a:lnTo>
                    <a:pt x="234" y="543"/>
                  </a:lnTo>
                  <a:lnTo>
                    <a:pt x="209" y="544"/>
                  </a:lnTo>
                  <a:lnTo>
                    <a:pt x="191" y="546"/>
                  </a:lnTo>
                  <a:lnTo>
                    <a:pt x="171" y="545"/>
                  </a:lnTo>
                  <a:lnTo>
                    <a:pt x="150" y="542"/>
                  </a:lnTo>
                  <a:lnTo>
                    <a:pt x="129" y="537"/>
                  </a:lnTo>
                  <a:lnTo>
                    <a:pt x="107" y="530"/>
                  </a:lnTo>
                  <a:lnTo>
                    <a:pt x="85" y="522"/>
                  </a:lnTo>
                  <a:lnTo>
                    <a:pt x="66" y="513"/>
                  </a:lnTo>
                  <a:lnTo>
                    <a:pt x="46" y="504"/>
                  </a:lnTo>
                  <a:lnTo>
                    <a:pt x="54" y="493"/>
                  </a:lnTo>
                  <a:lnTo>
                    <a:pt x="61" y="483"/>
                  </a:lnTo>
                  <a:lnTo>
                    <a:pt x="69" y="473"/>
                  </a:lnTo>
                  <a:lnTo>
                    <a:pt x="78" y="463"/>
                  </a:lnTo>
                  <a:lnTo>
                    <a:pt x="84" y="452"/>
                  </a:lnTo>
                  <a:lnTo>
                    <a:pt x="91" y="441"/>
                  </a:lnTo>
                  <a:lnTo>
                    <a:pt x="95" y="429"/>
                  </a:lnTo>
                  <a:lnTo>
                    <a:pt x="97" y="416"/>
                  </a:lnTo>
                  <a:lnTo>
                    <a:pt x="89" y="407"/>
                  </a:lnTo>
                  <a:lnTo>
                    <a:pt x="80" y="415"/>
                  </a:lnTo>
                  <a:lnTo>
                    <a:pt x="73" y="426"/>
                  </a:lnTo>
                  <a:lnTo>
                    <a:pt x="67" y="439"/>
                  </a:lnTo>
                  <a:lnTo>
                    <a:pt x="61" y="452"/>
                  </a:lnTo>
                  <a:lnTo>
                    <a:pt x="54" y="464"/>
                  </a:lnTo>
                  <a:lnTo>
                    <a:pt x="45" y="472"/>
                  </a:lnTo>
                  <a:lnTo>
                    <a:pt x="33" y="474"/>
                  </a:lnTo>
                  <a:lnTo>
                    <a:pt x="17" y="470"/>
                  </a:lnTo>
                  <a:lnTo>
                    <a:pt x="16" y="439"/>
                  </a:lnTo>
                  <a:lnTo>
                    <a:pt x="10" y="404"/>
                  </a:lnTo>
                  <a:lnTo>
                    <a:pt x="2" y="371"/>
                  </a:lnTo>
                  <a:lnTo>
                    <a:pt x="0" y="341"/>
                  </a:lnTo>
                  <a:lnTo>
                    <a:pt x="10" y="337"/>
                  </a:lnTo>
                  <a:lnTo>
                    <a:pt x="18" y="335"/>
                  </a:lnTo>
                  <a:lnTo>
                    <a:pt x="26" y="335"/>
                  </a:lnTo>
                  <a:lnTo>
                    <a:pt x="31" y="338"/>
                  </a:lnTo>
                  <a:lnTo>
                    <a:pt x="41" y="351"/>
                  </a:lnTo>
                  <a:lnTo>
                    <a:pt x="55" y="364"/>
                  </a:lnTo>
                  <a:lnTo>
                    <a:pt x="72" y="377"/>
                  </a:lnTo>
                  <a:lnTo>
                    <a:pt x="91" y="387"/>
                  </a:lnTo>
                  <a:lnTo>
                    <a:pt x="113" y="394"/>
                  </a:lnTo>
                  <a:lnTo>
                    <a:pt x="136" y="396"/>
                  </a:lnTo>
                  <a:lnTo>
                    <a:pt x="160" y="393"/>
                  </a:lnTo>
                  <a:lnTo>
                    <a:pt x="186" y="384"/>
                  </a:lnTo>
                  <a:lnTo>
                    <a:pt x="202" y="374"/>
                  </a:lnTo>
                  <a:lnTo>
                    <a:pt x="212" y="361"/>
                  </a:lnTo>
                  <a:lnTo>
                    <a:pt x="217" y="346"/>
                  </a:lnTo>
                  <a:lnTo>
                    <a:pt x="219" y="329"/>
                  </a:lnTo>
                  <a:lnTo>
                    <a:pt x="218" y="312"/>
                  </a:lnTo>
                  <a:lnTo>
                    <a:pt x="216" y="293"/>
                  </a:lnTo>
                  <a:lnTo>
                    <a:pt x="212" y="275"/>
                  </a:lnTo>
                  <a:lnTo>
                    <a:pt x="208" y="259"/>
                  </a:lnTo>
                  <a:lnTo>
                    <a:pt x="232" y="229"/>
                  </a:lnTo>
                  <a:lnTo>
                    <a:pt x="258" y="194"/>
                  </a:lnTo>
                  <a:lnTo>
                    <a:pt x="284" y="157"/>
                  </a:lnTo>
                  <a:lnTo>
                    <a:pt x="309" y="119"/>
                  </a:lnTo>
                  <a:lnTo>
                    <a:pt x="332" y="85"/>
                  </a:lnTo>
                  <a:lnTo>
                    <a:pt x="352" y="56"/>
                  </a:lnTo>
                  <a:lnTo>
                    <a:pt x="366" y="33"/>
                  </a:lnTo>
                  <a:lnTo>
                    <a:pt x="375" y="21"/>
                  </a:lnTo>
                  <a:lnTo>
                    <a:pt x="381" y="13"/>
                  </a:lnTo>
                  <a:lnTo>
                    <a:pt x="387" y="6"/>
                  </a:lnTo>
                  <a:lnTo>
                    <a:pt x="395" y="2"/>
                  </a:lnTo>
                  <a:lnTo>
                    <a:pt x="407" y="0"/>
                  </a:lnTo>
                  <a:lnTo>
                    <a:pt x="415" y="1"/>
                  </a:lnTo>
                  <a:lnTo>
                    <a:pt x="423" y="1"/>
                  </a:lnTo>
                  <a:lnTo>
                    <a:pt x="432" y="2"/>
                  </a:lnTo>
                  <a:lnTo>
                    <a:pt x="440" y="3"/>
                  </a:lnTo>
                  <a:lnTo>
                    <a:pt x="448" y="5"/>
                  </a:lnTo>
                  <a:lnTo>
                    <a:pt x="454" y="9"/>
                  </a:lnTo>
                  <a:lnTo>
                    <a:pt x="460" y="14"/>
                  </a:lnTo>
                  <a:lnTo>
                    <a:pt x="463" y="23"/>
                  </a:lnTo>
                  <a:close/>
                </a:path>
              </a:pathLst>
            </a:custGeom>
            <a:solidFill>
              <a:srgbClr val="F2E8D3"/>
            </a:solidFill>
            <a:ln w="9525">
              <a:noFill/>
              <a:round/>
              <a:headEnd/>
              <a:tailEnd/>
            </a:ln>
          </p:spPr>
          <p:txBody>
            <a:bodyPr/>
            <a:lstStyle/>
            <a:p>
              <a:endParaRPr lang="ru-RU"/>
            </a:p>
          </p:txBody>
        </p:sp>
        <p:sp>
          <p:nvSpPr>
            <p:cNvPr id="16" name="Freeform 21"/>
            <p:cNvSpPr>
              <a:spLocks/>
            </p:cNvSpPr>
            <p:nvPr/>
          </p:nvSpPr>
          <p:spPr bwMode="auto">
            <a:xfrm flipH="1">
              <a:off x="999" y="707"/>
              <a:ext cx="35" cy="59"/>
            </a:xfrm>
            <a:custGeom>
              <a:avLst/>
              <a:gdLst>
                <a:gd name="T0" fmla="*/ 66 w 83"/>
                <a:gd name="T1" fmla="*/ 0 h 146"/>
                <a:gd name="T2" fmla="*/ 56 w 83"/>
                <a:gd name="T3" fmla="*/ 9 h 146"/>
                <a:gd name="T4" fmla="*/ 47 w 83"/>
                <a:gd name="T5" fmla="*/ 19 h 146"/>
                <a:gd name="T6" fmla="*/ 38 w 83"/>
                <a:gd name="T7" fmla="*/ 30 h 146"/>
                <a:gd name="T8" fmla="*/ 31 w 83"/>
                <a:gd name="T9" fmla="*/ 42 h 146"/>
                <a:gd name="T10" fmla="*/ 24 w 83"/>
                <a:gd name="T11" fmla="*/ 54 h 146"/>
                <a:gd name="T12" fmla="*/ 19 w 83"/>
                <a:gd name="T13" fmla="*/ 66 h 146"/>
                <a:gd name="T14" fmla="*/ 15 w 83"/>
                <a:gd name="T15" fmla="*/ 78 h 146"/>
                <a:gd name="T16" fmla="*/ 14 w 83"/>
                <a:gd name="T17" fmla="*/ 92 h 146"/>
                <a:gd name="T18" fmla="*/ 24 w 83"/>
                <a:gd name="T19" fmla="*/ 94 h 146"/>
                <a:gd name="T20" fmla="*/ 34 w 83"/>
                <a:gd name="T21" fmla="*/ 90 h 146"/>
                <a:gd name="T22" fmla="*/ 45 w 83"/>
                <a:gd name="T23" fmla="*/ 84 h 146"/>
                <a:gd name="T24" fmla="*/ 56 w 83"/>
                <a:gd name="T25" fmla="*/ 77 h 146"/>
                <a:gd name="T26" fmla="*/ 66 w 83"/>
                <a:gd name="T27" fmla="*/ 73 h 146"/>
                <a:gd name="T28" fmla="*/ 73 w 83"/>
                <a:gd name="T29" fmla="*/ 72 h 146"/>
                <a:gd name="T30" fmla="*/ 80 w 83"/>
                <a:gd name="T31" fmla="*/ 76 h 146"/>
                <a:gd name="T32" fmla="*/ 83 w 83"/>
                <a:gd name="T33" fmla="*/ 89 h 146"/>
                <a:gd name="T34" fmla="*/ 80 w 83"/>
                <a:gd name="T35" fmla="*/ 106 h 146"/>
                <a:gd name="T36" fmla="*/ 73 w 83"/>
                <a:gd name="T37" fmla="*/ 121 h 146"/>
                <a:gd name="T38" fmla="*/ 64 w 83"/>
                <a:gd name="T39" fmla="*/ 134 h 146"/>
                <a:gd name="T40" fmla="*/ 54 w 83"/>
                <a:gd name="T41" fmla="*/ 146 h 146"/>
                <a:gd name="T42" fmla="*/ 43 w 83"/>
                <a:gd name="T43" fmla="*/ 146 h 146"/>
                <a:gd name="T44" fmla="*/ 74 w 83"/>
                <a:gd name="T45" fmla="*/ 97 h 146"/>
                <a:gd name="T46" fmla="*/ 64 w 83"/>
                <a:gd name="T47" fmla="*/ 88 h 146"/>
                <a:gd name="T48" fmla="*/ 56 w 83"/>
                <a:gd name="T49" fmla="*/ 88 h 146"/>
                <a:gd name="T50" fmla="*/ 48 w 83"/>
                <a:gd name="T51" fmla="*/ 94 h 146"/>
                <a:gd name="T52" fmla="*/ 42 w 83"/>
                <a:gd name="T53" fmla="*/ 101 h 146"/>
                <a:gd name="T54" fmla="*/ 35 w 83"/>
                <a:gd name="T55" fmla="*/ 110 h 146"/>
                <a:gd name="T56" fmla="*/ 27 w 83"/>
                <a:gd name="T57" fmla="*/ 116 h 146"/>
                <a:gd name="T58" fmla="*/ 17 w 83"/>
                <a:gd name="T59" fmla="*/ 116 h 146"/>
                <a:gd name="T60" fmla="*/ 5 w 83"/>
                <a:gd name="T61" fmla="*/ 109 h 146"/>
                <a:gd name="T62" fmla="*/ 0 w 83"/>
                <a:gd name="T63" fmla="*/ 99 h 146"/>
                <a:gd name="T64" fmla="*/ 0 w 83"/>
                <a:gd name="T65" fmla="*/ 86 h 146"/>
                <a:gd name="T66" fmla="*/ 3 w 83"/>
                <a:gd name="T67" fmla="*/ 71 h 146"/>
                <a:gd name="T68" fmla="*/ 11 w 83"/>
                <a:gd name="T69" fmla="*/ 54 h 146"/>
                <a:gd name="T70" fmla="*/ 21 w 83"/>
                <a:gd name="T71" fmla="*/ 38 h 146"/>
                <a:gd name="T72" fmla="*/ 34 w 83"/>
                <a:gd name="T73" fmla="*/ 22 h 146"/>
                <a:gd name="T74" fmla="*/ 49 w 83"/>
                <a:gd name="T75" fmla="*/ 10 h 146"/>
                <a:gd name="T76" fmla="*/ 66 w 83"/>
                <a:gd name="T77" fmla="*/ 0 h 14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83"/>
                <a:gd name="T118" fmla="*/ 0 h 146"/>
                <a:gd name="T119" fmla="*/ 83 w 83"/>
                <a:gd name="T120" fmla="*/ 146 h 14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83" h="146">
                  <a:moveTo>
                    <a:pt x="66" y="0"/>
                  </a:moveTo>
                  <a:lnTo>
                    <a:pt x="56" y="9"/>
                  </a:lnTo>
                  <a:lnTo>
                    <a:pt x="47" y="19"/>
                  </a:lnTo>
                  <a:lnTo>
                    <a:pt x="38" y="30"/>
                  </a:lnTo>
                  <a:lnTo>
                    <a:pt x="31" y="42"/>
                  </a:lnTo>
                  <a:lnTo>
                    <a:pt x="24" y="54"/>
                  </a:lnTo>
                  <a:lnTo>
                    <a:pt x="19" y="66"/>
                  </a:lnTo>
                  <a:lnTo>
                    <a:pt x="15" y="78"/>
                  </a:lnTo>
                  <a:lnTo>
                    <a:pt x="14" y="92"/>
                  </a:lnTo>
                  <a:lnTo>
                    <a:pt x="24" y="94"/>
                  </a:lnTo>
                  <a:lnTo>
                    <a:pt x="34" y="90"/>
                  </a:lnTo>
                  <a:lnTo>
                    <a:pt x="45" y="84"/>
                  </a:lnTo>
                  <a:lnTo>
                    <a:pt x="56" y="77"/>
                  </a:lnTo>
                  <a:lnTo>
                    <a:pt x="66" y="73"/>
                  </a:lnTo>
                  <a:lnTo>
                    <a:pt x="73" y="72"/>
                  </a:lnTo>
                  <a:lnTo>
                    <a:pt x="80" y="76"/>
                  </a:lnTo>
                  <a:lnTo>
                    <a:pt x="83" y="89"/>
                  </a:lnTo>
                  <a:lnTo>
                    <a:pt x="80" y="106"/>
                  </a:lnTo>
                  <a:lnTo>
                    <a:pt x="73" y="121"/>
                  </a:lnTo>
                  <a:lnTo>
                    <a:pt x="64" y="134"/>
                  </a:lnTo>
                  <a:lnTo>
                    <a:pt x="54" y="146"/>
                  </a:lnTo>
                  <a:lnTo>
                    <a:pt x="43" y="146"/>
                  </a:lnTo>
                  <a:lnTo>
                    <a:pt x="74" y="97"/>
                  </a:lnTo>
                  <a:lnTo>
                    <a:pt x="64" y="88"/>
                  </a:lnTo>
                  <a:lnTo>
                    <a:pt x="56" y="88"/>
                  </a:lnTo>
                  <a:lnTo>
                    <a:pt x="48" y="94"/>
                  </a:lnTo>
                  <a:lnTo>
                    <a:pt x="42" y="101"/>
                  </a:lnTo>
                  <a:lnTo>
                    <a:pt x="35" y="110"/>
                  </a:lnTo>
                  <a:lnTo>
                    <a:pt x="27" y="116"/>
                  </a:lnTo>
                  <a:lnTo>
                    <a:pt x="17" y="116"/>
                  </a:lnTo>
                  <a:lnTo>
                    <a:pt x="5" y="109"/>
                  </a:lnTo>
                  <a:lnTo>
                    <a:pt x="0" y="99"/>
                  </a:lnTo>
                  <a:lnTo>
                    <a:pt x="0" y="86"/>
                  </a:lnTo>
                  <a:lnTo>
                    <a:pt x="3" y="71"/>
                  </a:lnTo>
                  <a:lnTo>
                    <a:pt x="11" y="54"/>
                  </a:lnTo>
                  <a:lnTo>
                    <a:pt x="21" y="38"/>
                  </a:lnTo>
                  <a:lnTo>
                    <a:pt x="34" y="22"/>
                  </a:lnTo>
                  <a:lnTo>
                    <a:pt x="49" y="10"/>
                  </a:lnTo>
                  <a:lnTo>
                    <a:pt x="66" y="0"/>
                  </a:lnTo>
                  <a:close/>
                </a:path>
              </a:pathLst>
            </a:custGeom>
            <a:solidFill>
              <a:srgbClr val="7F2B00"/>
            </a:solidFill>
            <a:ln w="9525">
              <a:noFill/>
              <a:round/>
              <a:headEnd/>
              <a:tailEnd/>
            </a:ln>
          </p:spPr>
          <p:txBody>
            <a:bodyPr/>
            <a:lstStyle/>
            <a:p>
              <a:endParaRPr lang="ru-RU"/>
            </a:p>
          </p:txBody>
        </p:sp>
        <p:sp>
          <p:nvSpPr>
            <p:cNvPr id="17" name="Freeform 22"/>
            <p:cNvSpPr>
              <a:spLocks/>
            </p:cNvSpPr>
            <p:nvPr/>
          </p:nvSpPr>
          <p:spPr bwMode="auto">
            <a:xfrm flipH="1">
              <a:off x="1046" y="710"/>
              <a:ext cx="34" cy="26"/>
            </a:xfrm>
            <a:custGeom>
              <a:avLst/>
              <a:gdLst>
                <a:gd name="T0" fmla="*/ 80 w 80"/>
                <a:gd name="T1" fmla="*/ 0 h 66"/>
                <a:gd name="T2" fmla="*/ 0 w 80"/>
                <a:gd name="T3" fmla="*/ 66 h 66"/>
                <a:gd name="T4" fmla="*/ 5 w 80"/>
                <a:gd name="T5" fmla="*/ 56 h 66"/>
                <a:gd name="T6" fmla="*/ 11 w 80"/>
                <a:gd name="T7" fmla="*/ 46 h 66"/>
                <a:gd name="T8" fmla="*/ 20 w 80"/>
                <a:gd name="T9" fmla="*/ 35 h 66"/>
                <a:gd name="T10" fmla="*/ 29 w 80"/>
                <a:gd name="T11" fmla="*/ 24 h 66"/>
                <a:gd name="T12" fmla="*/ 40 w 80"/>
                <a:gd name="T13" fmla="*/ 14 h 66"/>
                <a:gd name="T14" fmla="*/ 52 w 80"/>
                <a:gd name="T15" fmla="*/ 6 h 66"/>
                <a:gd name="T16" fmla="*/ 66 w 80"/>
                <a:gd name="T17" fmla="*/ 2 h 66"/>
                <a:gd name="T18" fmla="*/ 80 w 80"/>
                <a:gd name="T19" fmla="*/ 0 h 6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0"/>
                <a:gd name="T31" fmla="*/ 0 h 66"/>
                <a:gd name="T32" fmla="*/ 80 w 80"/>
                <a:gd name="T33" fmla="*/ 66 h 6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0" h="66">
                  <a:moveTo>
                    <a:pt x="80" y="0"/>
                  </a:moveTo>
                  <a:lnTo>
                    <a:pt x="0" y="66"/>
                  </a:lnTo>
                  <a:lnTo>
                    <a:pt x="5" y="56"/>
                  </a:lnTo>
                  <a:lnTo>
                    <a:pt x="11" y="46"/>
                  </a:lnTo>
                  <a:lnTo>
                    <a:pt x="20" y="35"/>
                  </a:lnTo>
                  <a:lnTo>
                    <a:pt x="29" y="24"/>
                  </a:lnTo>
                  <a:lnTo>
                    <a:pt x="40" y="14"/>
                  </a:lnTo>
                  <a:lnTo>
                    <a:pt x="52" y="6"/>
                  </a:lnTo>
                  <a:lnTo>
                    <a:pt x="66" y="2"/>
                  </a:lnTo>
                  <a:lnTo>
                    <a:pt x="80" y="0"/>
                  </a:lnTo>
                  <a:close/>
                </a:path>
              </a:pathLst>
            </a:custGeom>
            <a:solidFill>
              <a:srgbClr val="7F2B00"/>
            </a:solidFill>
            <a:ln w="9525">
              <a:noFill/>
              <a:round/>
              <a:headEnd/>
              <a:tailEnd/>
            </a:ln>
          </p:spPr>
          <p:txBody>
            <a:bodyPr/>
            <a:lstStyle/>
            <a:p>
              <a:endParaRPr lang="ru-RU"/>
            </a:p>
          </p:txBody>
        </p:sp>
        <p:sp>
          <p:nvSpPr>
            <p:cNvPr id="18" name="Freeform 23"/>
            <p:cNvSpPr>
              <a:spLocks/>
            </p:cNvSpPr>
            <p:nvPr/>
          </p:nvSpPr>
          <p:spPr bwMode="auto">
            <a:xfrm flipH="1">
              <a:off x="1197" y="722"/>
              <a:ext cx="62" cy="49"/>
            </a:xfrm>
            <a:custGeom>
              <a:avLst/>
              <a:gdLst>
                <a:gd name="T0" fmla="*/ 146 w 146"/>
                <a:gd name="T1" fmla="*/ 111 h 123"/>
                <a:gd name="T2" fmla="*/ 144 w 146"/>
                <a:gd name="T3" fmla="*/ 112 h 123"/>
                <a:gd name="T4" fmla="*/ 137 w 146"/>
                <a:gd name="T5" fmla="*/ 109 h 123"/>
                <a:gd name="T6" fmla="*/ 128 w 146"/>
                <a:gd name="T7" fmla="*/ 106 h 123"/>
                <a:gd name="T8" fmla="*/ 119 w 146"/>
                <a:gd name="T9" fmla="*/ 103 h 123"/>
                <a:gd name="T10" fmla="*/ 112 w 146"/>
                <a:gd name="T11" fmla="*/ 102 h 123"/>
                <a:gd name="T12" fmla="*/ 107 w 146"/>
                <a:gd name="T13" fmla="*/ 104 h 123"/>
                <a:gd name="T14" fmla="*/ 110 w 146"/>
                <a:gd name="T15" fmla="*/ 111 h 123"/>
                <a:gd name="T16" fmla="*/ 121 w 146"/>
                <a:gd name="T17" fmla="*/ 123 h 123"/>
                <a:gd name="T18" fmla="*/ 103 w 146"/>
                <a:gd name="T19" fmla="*/ 114 h 123"/>
                <a:gd name="T20" fmla="*/ 87 w 146"/>
                <a:gd name="T21" fmla="*/ 103 h 123"/>
                <a:gd name="T22" fmla="*/ 70 w 146"/>
                <a:gd name="T23" fmla="*/ 91 h 123"/>
                <a:gd name="T24" fmla="*/ 55 w 146"/>
                <a:gd name="T25" fmla="*/ 78 h 123"/>
                <a:gd name="T26" fmla="*/ 39 w 146"/>
                <a:gd name="T27" fmla="*/ 63 h 123"/>
                <a:gd name="T28" fmla="*/ 26 w 146"/>
                <a:gd name="T29" fmla="*/ 48 h 123"/>
                <a:gd name="T30" fmla="*/ 12 w 146"/>
                <a:gd name="T31" fmla="*/ 34 h 123"/>
                <a:gd name="T32" fmla="*/ 0 w 146"/>
                <a:gd name="T33" fmla="*/ 19 h 123"/>
                <a:gd name="T34" fmla="*/ 0 w 146"/>
                <a:gd name="T35" fmla="*/ 14 h 123"/>
                <a:gd name="T36" fmla="*/ 14 w 146"/>
                <a:gd name="T37" fmla="*/ 23 h 123"/>
                <a:gd name="T38" fmla="*/ 27 w 146"/>
                <a:gd name="T39" fmla="*/ 34 h 123"/>
                <a:gd name="T40" fmla="*/ 39 w 146"/>
                <a:gd name="T41" fmla="*/ 44 h 123"/>
                <a:gd name="T42" fmla="*/ 51 w 146"/>
                <a:gd name="T43" fmla="*/ 55 h 123"/>
                <a:gd name="T44" fmla="*/ 63 w 146"/>
                <a:gd name="T45" fmla="*/ 64 h 123"/>
                <a:gd name="T46" fmla="*/ 77 w 146"/>
                <a:gd name="T47" fmla="*/ 73 h 123"/>
                <a:gd name="T48" fmla="*/ 91 w 146"/>
                <a:gd name="T49" fmla="*/ 82 h 123"/>
                <a:gd name="T50" fmla="*/ 106 w 146"/>
                <a:gd name="T51" fmla="*/ 89 h 123"/>
                <a:gd name="T52" fmla="*/ 43 w 146"/>
                <a:gd name="T53" fmla="*/ 2 h 123"/>
                <a:gd name="T54" fmla="*/ 49 w 146"/>
                <a:gd name="T55" fmla="*/ 0 h 123"/>
                <a:gd name="T56" fmla="*/ 54 w 146"/>
                <a:gd name="T57" fmla="*/ 1 h 123"/>
                <a:gd name="T58" fmla="*/ 58 w 146"/>
                <a:gd name="T59" fmla="*/ 3 h 123"/>
                <a:gd name="T60" fmla="*/ 62 w 146"/>
                <a:gd name="T61" fmla="*/ 7 h 123"/>
                <a:gd name="T62" fmla="*/ 66 w 146"/>
                <a:gd name="T63" fmla="*/ 13 h 123"/>
                <a:gd name="T64" fmla="*/ 69 w 146"/>
                <a:gd name="T65" fmla="*/ 16 h 123"/>
                <a:gd name="T66" fmla="*/ 72 w 146"/>
                <a:gd name="T67" fmla="*/ 19 h 123"/>
                <a:gd name="T68" fmla="*/ 77 w 146"/>
                <a:gd name="T69" fmla="*/ 19 h 123"/>
                <a:gd name="T70" fmla="*/ 146 w 146"/>
                <a:gd name="T71" fmla="*/ 111 h 12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46"/>
                <a:gd name="T109" fmla="*/ 0 h 123"/>
                <a:gd name="T110" fmla="*/ 146 w 146"/>
                <a:gd name="T111" fmla="*/ 123 h 12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46" h="123">
                  <a:moveTo>
                    <a:pt x="146" y="111"/>
                  </a:moveTo>
                  <a:lnTo>
                    <a:pt x="144" y="112"/>
                  </a:lnTo>
                  <a:lnTo>
                    <a:pt x="137" y="109"/>
                  </a:lnTo>
                  <a:lnTo>
                    <a:pt x="128" y="106"/>
                  </a:lnTo>
                  <a:lnTo>
                    <a:pt x="119" y="103"/>
                  </a:lnTo>
                  <a:lnTo>
                    <a:pt x="112" y="102"/>
                  </a:lnTo>
                  <a:lnTo>
                    <a:pt x="107" y="104"/>
                  </a:lnTo>
                  <a:lnTo>
                    <a:pt x="110" y="111"/>
                  </a:lnTo>
                  <a:lnTo>
                    <a:pt x="121" y="123"/>
                  </a:lnTo>
                  <a:lnTo>
                    <a:pt x="103" y="114"/>
                  </a:lnTo>
                  <a:lnTo>
                    <a:pt x="87" y="103"/>
                  </a:lnTo>
                  <a:lnTo>
                    <a:pt x="70" y="91"/>
                  </a:lnTo>
                  <a:lnTo>
                    <a:pt x="55" y="78"/>
                  </a:lnTo>
                  <a:lnTo>
                    <a:pt x="39" y="63"/>
                  </a:lnTo>
                  <a:lnTo>
                    <a:pt x="26" y="48"/>
                  </a:lnTo>
                  <a:lnTo>
                    <a:pt x="12" y="34"/>
                  </a:lnTo>
                  <a:lnTo>
                    <a:pt x="0" y="19"/>
                  </a:lnTo>
                  <a:lnTo>
                    <a:pt x="0" y="14"/>
                  </a:lnTo>
                  <a:lnTo>
                    <a:pt x="14" y="23"/>
                  </a:lnTo>
                  <a:lnTo>
                    <a:pt x="27" y="34"/>
                  </a:lnTo>
                  <a:lnTo>
                    <a:pt x="39" y="44"/>
                  </a:lnTo>
                  <a:lnTo>
                    <a:pt x="51" y="55"/>
                  </a:lnTo>
                  <a:lnTo>
                    <a:pt x="63" y="64"/>
                  </a:lnTo>
                  <a:lnTo>
                    <a:pt x="77" y="73"/>
                  </a:lnTo>
                  <a:lnTo>
                    <a:pt x="91" y="82"/>
                  </a:lnTo>
                  <a:lnTo>
                    <a:pt x="106" y="89"/>
                  </a:lnTo>
                  <a:lnTo>
                    <a:pt x="43" y="2"/>
                  </a:lnTo>
                  <a:lnTo>
                    <a:pt x="49" y="0"/>
                  </a:lnTo>
                  <a:lnTo>
                    <a:pt x="54" y="1"/>
                  </a:lnTo>
                  <a:lnTo>
                    <a:pt x="58" y="3"/>
                  </a:lnTo>
                  <a:lnTo>
                    <a:pt x="62" y="7"/>
                  </a:lnTo>
                  <a:lnTo>
                    <a:pt x="66" y="13"/>
                  </a:lnTo>
                  <a:lnTo>
                    <a:pt x="69" y="16"/>
                  </a:lnTo>
                  <a:lnTo>
                    <a:pt x="72" y="19"/>
                  </a:lnTo>
                  <a:lnTo>
                    <a:pt x="77" y="19"/>
                  </a:lnTo>
                  <a:lnTo>
                    <a:pt x="146" y="111"/>
                  </a:lnTo>
                  <a:close/>
                </a:path>
              </a:pathLst>
            </a:custGeom>
            <a:solidFill>
              <a:srgbClr val="7F2B00"/>
            </a:solidFill>
            <a:ln w="9525">
              <a:noFill/>
              <a:round/>
              <a:headEnd/>
              <a:tailEnd/>
            </a:ln>
          </p:spPr>
          <p:txBody>
            <a:bodyPr/>
            <a:lstStyle/>
            <a:p>
              <a:endParaRPr lang="ru-RU"/>
            </a:p>
          </p:txBody>
        </p:sp>
        <p:sp>
          <p:nvSpPr>
            <p:cNvPr id="19" name="Freeform 24"/>
            <p:cNvSpPr>
              <a:spLocks/>
            </p:cNvSpPr>
            <p:nvPr/>
          </p:nvSpPr>
          <p:spPr bwMode="auto">
            <a:xfrm flipH="1">
              <a:off x="1225" y="738"/>
              <a:ext cx="44" cy="35"/>
            </a:xfrm>
            <a:custGeom>
              <a:avLst/>
              <a:gdLst>
                <a:gd name="T0" fmla="*/ 103 w 103"/>
                <a:gd name="T1" fmla="*/ 86 h 87"/>
                <a:gd name="T2" fmla="*/ 94 w 103"/>
                <a:gd name="T3" fmla="*/ 87 h 87"/>
                <a:gd name="T4" fmla="*/ 85 w 103"/>
                <a:gd name="T5" fmla="*/ 85 h 87"/>
                <a:gd name="T6" fmla="*/ 76 w 103"/>
                <a:gd name="T7" fmla="*/ 80 h 87"/>
                <a:gd name="T8" fmla="*/ 67 w 103"/>
                <a:gd name="T9" fmla="*/ 75 h 87"/>
                <a:gd name="T10" fmla="*/ 57 w 103"/>
                <a:gd name="T11" fmla="*/ 68 h 87"/>
                <a:gd name="T12" fmla="*/ 49 w 103"/>
                <a:gd name="T13" fmla="*/ 61 h 87"/>
                <a:gd name="T14" fmla="*/ 40 w 103"/>
                <a:gd name="T15" fmla="*/ 53 h 87"/>
                <a:gd name="T16" fmla="*/ 34 w 103"/>
                <a:gd name="T17" fmla="*/ 46 h 87"/>
                <a:gd name="T18" fmla="*/ 31 w 103"/>
                <a:gd name="T19" fmla="*/ 38 h 87"/>
                <a:gd name="T20" fmla="*/ 27 w 103"/>
                <a:gd name="T21" fmla="*/ 32 h 87"/>
                <a:gd name="T22" fmla="*/ 22 w 103"/>
                <a:gd name="T23" fmla="*/ 28 h 87"/>
                <a:gd name="T24" fmla="*/ 17 w 103"/>
                <a:gd name="T25" fmla="*/ 23 h 87"/>
                <a:gd name="T26" fmla="*/ 12 w 103"/>
                <a:gd name="T27" fmla="*/ 20 h 87"/>
                <a:gd name="T28" fmla="*/ 6 w 103"/>
                <a:gd name="T29" fmla="*/ 17 h 87"/>
                <a:gd name="T30" fmla="*/ 3 w 103"/>
                <a:gd name="T31" fmla="*/ 11 h 87"/>
                <a:gd name="T32" fmla="*/ 0 w 103"/>
                <a:gd name="T33" fmla="*/ 4 h 87"/>
                <a:gd name="T34" fmla="*/ 9 w 103"/>
                <a:gd name="T35" fmla="*/ 0 h 87"/>
                <a:gd name="T36" fmla="*/ 103 w 103"/>
                <a:gd name="T37" fmla="*/ 86 h 8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03"/>
                <a:gd name="T58" fmla="*/ 0 h 87"/>
                <a:gd name="T59" fmla="*/ 103 w 103"/>
                <a:gd name="T60" fmla="*/ 87 h 8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03" h="87">
                  <a:moveTo>
                    <a:pt x="103" y="86"/>
                  </a:moveTo>
                  <a:lnTo>
                    <a:pt x="94" y="87"/>
                  </a:lnTo>
                  <a:lnTo>
                    <a:pt x="85" y="85"/>
                  </a:lnTo>
                  <a:lnTo>
                    <a:pt x="76" y="80"/>
                  </a:lnTo>
                  <a:lnTo>
                    <a:pt x="67" y="75"/>
                  </a:lnTo>
                  <a:lnTo>
                    <a:pt x="57" y="68"/>
                  </a:lnTo>
                  <a:lnTo>
                    <a:pt x="49" y="61"/>
                  </a:lnTo>
                  <a:lnTo>
                    <a:pt x="40" y="53"/>
                  </a:lnTo>
                  <a:lnTo>
                    <a:pt x="34" y="46"/>
                  </a:lnTo>
                  <a:lnTo>
                    <a:pt x="31" y="38"/>
                  </a:lnTo>
                  <a:lnTo>
                    <a:pt x="27" y="32"/>
                  </a:lnTo>
                  <a:lnTo>
                    <a:pt x="22" y="28"/>
                  </a:lnTo>
                  <a:lnTo>
                    <a:pt x="17" y="23"/>
                  </a:lnTo>
                  <a:lnTo>
                    <a:pt x="12" y="20"/>
                  </a:lnTo>
                  <a:lnTo>
                    <a:pt x="6" y="17"/>
                  </a:lnTo>
                  <a:lnTo>
                    <a:pt x="3" y="11"/>
                  </a:lnTo>
                  <a:lnTo>
                    <a:pt x="0" y="4"/>
                  </a:lnTo>
                  <a:lnTo>
                    <a:pt x="9" y="0"/>
                  </a:lnTo>
                  <a:lnTo>
                    <a:pt x="103" y="86"/>
                  </a:lnTo>
                  <a:close/>
                </a:path>
              </a:pathLst>
            </a:custGeom>
            <a:solidFill>
              <a:srgbClr val="7F2B00"/>
            </a:solidFill>
            <a:ln w="9525">
              <a:noFill/>
              <a:round/>
              <a:headEnd/>
              <a:tailEnd/>
            </a:ln>
          </p:spPr>
          <p:txBody>
            <a:bodyPr/>
            <a:lstStyle/>
            <a:p>
              <a:endParaRPr lang="ru-RU"/>
            </a:p>
          </p:txBody>
        </p:sp>
        <p:sp>
          <p:nvSpPr>
            <p:cNvPr id="20" name="Freeform 25"/>
            <p:cNvSpPr>
              <a:spLocks/>
            </p:cNvSpPr>
            <p:nvPr/>
          </p:nvSpPr>
          <p:spPr bwMode="auto">
            <a:xfrm flipH="1">
              <a:off x="1101" y="789"/>
              <a:ext cx="66" cy="58"/>
            </a:xfrm>
            <a:custGeom>
              <a:avLst/>
              <a:gdLst>
                <a:gd name="T0" fmla="*/ 138 w 156"/>
                <a:gd name="T1" fmla="*/ 49 h 146"/>
                <a:gd name="T2" fmla="*/ 146 w 156"/>
                <a:gd name="T3" fmla="*/ 67 h 146"/>
                <a:gd name="T4" fmla="*/ 154 w 156"/>
                <a:gd name="T5" fmla="*/ 86 h 146"/>
                <a:gd name="T6" fmla="*/ 156 w 156"/>
                <a:gd name="T7" fmla="*/ 107 h 146"/>
                <a:gd name="T8" fmla="*/ 149 w 156"/>
                <a:gd name="T9" fmla="*/ 127 h 146"/>
                <a:gd name="T10" fmla="*/ 139 w 156"/>
                <a:gd name="T11" fmla="*/ 134 h 146"/>
                <a:gd name="T12" fmla="*/ 130 w 156"/>
                <a:gd name="T13" fmla="*/ 141 h 146"/>
                <a:gd name="T14" fmla="*/ 118 w 156"/>
                <a:gd name="T15" fmla="*/ 144 h 146"/>
                <a:gd name="T16" fmla="*/ 105 w 156"/>
                <a:gd name="T17" fmla="*/ 146 h 146"/>
                <a:gd name="T18" fmla="*/ 92 w 156"/>
                <a:gd name="T19" fmla="*/ 146 h 146"/>
                <a:gd name="T20" fmla="*/ 78 w 156"/>
                <a:gd name="T21" fmla="*/ 144 h 146"/>
                <a:gd name="T22" fmla="*/ 65 w 156"/>
                <a:gd name="T23" fmla="*/ 142 h 146"/>
                <a:gd name="T24" fmla="*/ 52 w 156"/>
                <a:gd name="T25" fmla="*/ 138 h 146"/>
                <a:gd name="T26" fmla="*/ 42 w 156"/>
                <a:gd name="T27" fmla="*/ 133 h 146"/>
                <a:gd name="T28" fmla="*/ 34 w 156"/>
                <a:gd name="T29" fmla="*/ 128 h 146"/>
                <a:gd name="T30" fmla="*/ 28 w 156"/>
                <a:gd name="T31" fmla="*/ 121 h 146"/>
                <a:gd name="T32" fmla="*/ 22 w 156"/>
                <a:gd name="T33" fmla="*/ 113 h 146"/>
                <a:gd name="T34" fmla="*/ 17 w 156"/>
                <a:gd name="T35" fmla="*/ 105 h 146"/>
                <a:gd name="T36" fmla="*/ 11 w 156"/>
                <a:gd name="T37" fmla="*/ 97 h 146"/>
                <a:gd name="T38" fmla="*/ 7 w 156"/>
                <a:gd name="T39" fmla="*/ 88 h 146"/>
                <a:gd name="T40" fmla="*/ 0 w 156"/>
                <a:gd name="T41" fmla="*/ 81 h 146"/>
                <a:gd name="T42" fmla="*/ 7 w 156"/>
                <a:gd name="T43" fmla="*/ 61 h 146"/>
                <a:gd name="T44" fmla="*/ 9 w 156"/>
                <a:gd name="T45" fmla="*/ 40 h 146"/>
                <a:gd name="T46" fmla="*/ 14 w 156"/>
                <a:gd name="T47" fmla="*/ 21 h 146"/>
                <a:gd name="T48" fmla="*/ 29 w 156"/>
                <a:gd name="T49" fmla="*/ 9 h 146"/>
                <a:gd name="T50" fmla="*/ 46 w 156"/>
                <a:gd name="T51" fmla="*/ 2 h 146"/>
                <a:gd name="T52" fmla="*/ 63 w 156"/>
                <a:gd name="T53" fmla="*/ 0 h 146"/>
                <a:gd name="T54" fmla="*/ 78 w 156"/>
                <a:gd name="T55" fmla="*/ 4 h 146"/>
                <a:gd name="T56" fmla="*/ 93 w 156"/>
                <a:gd name="T57" fmla="*/ 10 h 146"/>
                <a:gd name="T58" fmla="*/ 107 w 156"/>
                <a:gd name="T59" fmla="*/ 19 h 146"/>
                <a:gd name="T60" fmla="*/ 119 w 156"/>
                <a:gd name="T61" fmla="*/ 29 h 146"/>
                <a:gd name="T62" fmla="*/ 130 w 156"/>
                <a:gd name="T63" fmla="*/ 40 h 146"/>
                <a:gd name="T64" fmla="*/ 138 w 156"/>
                <a:gd name="T65" fmla="*/ 49 h 14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6"/>
                <a:gd name="T100" fmla="*/ 0 h 146"/>
                <a:gd name="T101" fmla="*/ 156 w 156"/>
                <a:gd name="T102" fmla="*/ 146 h 14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6" h="146">
                  <a:moveTo>
                    <a:pt x="138" y="49"/>
                  </a:moveTo>
                  <a:lnTo>
                    <a:pt x="146" y="67"/>
                  </a:lnTo>
                  <a:lnTo>
                    <a:pt x="154" y="86"/>
                  </a:lnTo>
                  <a:lnTo>
                    <a:pt x="156" y="107"/>
                  </a:lnTo>
                  <a:lnTo>
                    <a:pt x="149" y="127"/>
                  </a:lnTo>
                  <a:lnTo>
                    <a:pt x="139" y="134"/>
                  </a:lnTo>
                  <a:lnTo>
                    <a:pt x="130" y="141"/>
                  </a:lnTo>
                  <a:lnTo>
                    <a:pt x="118" y="144"/>
                  </a:lnTo>
                  <a:lnTo>
                    <a:pt x="105" y="146"/>
                  </a:lnTo>
                  <a:lnTo>
                    <a:pt x="92" y="146"/>
                  </a:lnTo>
                  <a:lnTo>
                    <a:pt x="78" y="144"/>
                  </a:lnTo>
                  <a:lnTo>
                    <a:pt x="65" y="142"/>
                  </a:lnTo>
                  <a:lnTo>
                    <a:pt x="52" y="138"/>
                  </a:lnTo>
                  <a:lnTo>
                    <a:pt x="42" y="133"/>
                  </a:lnTo>
                  <a:lnTo>
                    <a:pt x="34" y="128"/>
                  </a:lnTo>
                  <a:lnTo>
                    <a:pt x="28" y="121"/>
                  </a:lnTo>
                  <a:lnTo>
                    <a:pt x="22" y="113"/>
                  </a:lnTo>
                  <a:lnTo>
                    <a:pt x="17" y="105"/>
                  </a:lnTo>
                  <a:lnTo>
                    <a:pt x="11" y="97"/>
                  </a:lnTo>
                  <a:lnTo>
                    <a:pt x="7" y="88"/>
                  </a:lnTo>
                  <a:lnTo>
                    <a:pt x="0" y="81"/>
                  </a:lnTo>
                  <a:lnTo>
                    <a:pt x="7" y="61"/>
                  </a:lnTo>
                  <a:lnTo>
                    <a:pt x="9" y="40"/>
                  </a:lnTo>
                  <a:lnTo>
                    <a:pt x="14" y="21"/>
                  </a:lnTo>
                  <a:lnTo>
                    <a:pt x="29" y="9"/>
                  </a:lnTo>
                  <a:lnTo>
                    <a:pt x="46" y="2"/>
                  </a:lnTo>
                  <a:lnTo>
                    <a:pt x="63" y="0"/>
                  </a:lnTo>
                  <a:lnTo>
                    <a:pt x="78" y="4"/>
                  </a:lnTo>
                  <a:lnTo>
                    <a:pt x="93" y="10"/>
                  </a:lnTo>
                  <a:lnTo>
                    <a:pt x="107" y="19"/>
                  </a:lnTo>
                  <a:lnTo>
                    <a:pt x="119" y="29"/>
                  </a:lnTo>
                  <a:lnTo>
                    <a:pt x="130" y="40"/>
                  </a:lnTo>
                  <a:lnTo>
                    <a:pt x="138" y="49"/>
                  </a:lnTo>
                  <a:close/>
                </a:path>
              </a:pathLst>
            </a:custGeom>
            <a:solidFill>
              <a:srgbClr val="F2E8D3"/>
            </a:solidFill>
            <a:ln w="9525">
              <a:noFill/>
              <a:round/>
              <a:headEnd/>
              <a:tailEnd/>
            </a:ln>
          </p:spPr>
          <p:txBody>
            <a:bodyPr/>
            <a:lstStyle/>
            <a:p>
              <a:endParaRPr lang="ru-RU"/>
            </a:p>
          </p:txBody>
        </p:sp>
        <p:sp>
          <p:nvSpPr>
            <p:cNvPr id="21" name="Freeform 26"/>
            <p:cNvSpPr>
              <a:spLocks/>
            </p:cNvSpPr>
            <p:nvPr/>
          </p:nvSpPr>
          <p:spPr bwMode="auto">
            <a:xfrm flipH="1">
              <a:off x="1195" y="814"/>
              <a:ext cx="67" cy="52"/>
            </a:xfrm>
            <a:custGeom>
              <a:avLst/>
              <a:gdLst>
                <a:gd name="T0" fmla="*/ 156 w 157"/>
                <a:gd name="T1" fmla="*/ 62 h 129"/>
                <a:gd name="T2" fmla="*/ 157 w 157"/>
                <a:gd name="T3" fmla="*/ 79 h 129"/>
                <a:gd name="T4" fmla="*/ 154 w 157"/>
                <a:gd name="T5" fmla="*/ 97 h 129"/>
                <a:gd name="T6" fmla="*/ 147 w 157"/>
                <a:gd name="T7" fmla="*/ 112 h 129"/>
                <a:gd name="T8" fmla="*/ 135 w 157"/>
                <a:gd name="T9" fmla="*/ 122 h 129"/>
                <a:gd name="T10" fmla="*/ 122 w 157"/>
                <a:gd name="T11" fmla="*/ 126 h 129"/>
                <a:gd name="T12" fmla="*/ 109 w 157"/>
                <a:gd name="T13" fmla="*/ 129 h 129"/>
                <a:gd name="T14" fmla="*/ 97 w 157"/>
                <a:gd name="T15" fmla="*/ 129 h 129"/>
                <a:gd name="T16" fmla="*/ 85 w 157"/>
                <a:gd name="T17" fmla="*/ 128 h 129"/>
                <a:gd name="T18" fmla="*/ 74 w 157"/>
                <a:gd name="T19" fmla="*/ 124 h 129"/>
                <a:gd name="T20" fmla="*/ 63 w 157"/>
                <a:gd name="T21" fmla="*/ 121 h 129"/>
                <a:gd name="T22" fmla="*/ 52 w 157"/>
                <a:gd name="T23" fmla="*/ 117 h 129"/>
                <a:gd name="T24" fmla="*/ 41 w 157"/>
                <a:gd name="T25" fmla="*/ 113 h 129"/>
                <a:gd name="T26" fmla="*/ 34 w 157"/>
                <a:gd name="T27" fmla="*/ 107 h 129"/>
                <a:gd name="T28" fmla="*/ 27 w 157"/>
                <a:gd name="T29" fmla="*/ 100 h 129"/>
                <a:gd name="T30" fmla="*/ 19 w 157"/>
                <a:gd name="T31" fmla="*/ 93 h 129"/>
                <a:gd name="T32" fmla="*/ 12 w 157"/>
                <a:gd name="T33" fmla="*/ 88 h 129"/>
                <a:gd name="T34" fmla="*/ 7 w 157"/>
                <a:gd name="T35" fmla="*/ 81 h 129"/>
                <a:gd name="T36" fmla="*/ 2 w 157"/>
                <a:gd name="T37" fmla="*/ 75 h 129"/>
                <a:gd name="T38" fmla="*/ 0 w 157"/>
                <a:gd name="T39" fmla="*/ 66 h 129"/>
                <a:gd name="T40" fmla="*/ 1 w 157"/>
                <a:gd name="T41" fmla="*/ 56 h 129"/>
                <a:gd name="T42" fmla="*/ 0 w 157"/>
                <a:gd name="T43" fmla="*/ 50 h 129"/>
                <a:gd name="T44" fmla="*/ 2 w 157"/>
                <a:gd name="T45" fmla="*/ 42 h 129"/>
                <a:gd name="T46" fmla="*/ 6 w 157"/>
                <a:gd name="T47" fmla="*/ 33 h 129"/>
                <a:gd name="T48" fmla="*/ 12 w 157"/>
                <a:gd name="T49" fmla="*/ 25 h 129"/>
                <a:gd name="T50" fmla="*/ 19 w 157"/>
                <a:gd name="T51" fmla="*/ 18 h 129"/>
                <a:gd name="T52" fmla="*/ 28 w 157"/>
                <a:gd name="T53" fmla="*/ 11 h 129"/>
                <a:gd name="T54" fmla="*/ 36 w 157"/>
                <a:gd name="T55" fmla="*/ 6 h 129"/>
                <a:gd name="T56" fmla="*/ 46 w 157"/>
                <a:gd name="T57" fmla="*/ 1 h 129"/>
                <a:gd name="T58" fmla="*/ 65 w 157"/>
                <a:gd name="T59" fmla="*/ 0 h 129"/>
                <a:gd name="T60" fmla="*/ 81 w 157"/>
                <a:gd name="T61" fmla="*/ 2 h 129"/>
                <a:gd name="T62" fmla="*/ 97 w 157"/>
                <a:gd name="T63" fmla="*/ 8 h 129"/>
                <a:gd name="T64" fmla="*/ 111 w 157"/>
                <a:gd name="T65" fmla="*/ 17 h 129"/>
                <a:gd name="T66" fmla="*/ 123 w 157"/>
                <a:gd name="T67" fmla="*/ 27 h 129"/>
                <a:gd name="T68" fmla="*/ 135 w 157"/>
                <a:gd name="T69" fmla="*/ 38 h 129"/>
                <a:gd name="T70" fmla="*/ 146 w 157"/>
                <a:gd name="T71" fmla="*/ 50 h 129"/>
                <a:gd name="T72" fmla="*/ 156 w 157"/>
                <a:gd name="T73" fmla="*/ 62 h 12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57"/>
                <a:gd name="T112" fmla="*/ 0 h 129"/>
                <a:gd name="T113" fmla="*/ 157 w 157"/>
                <a:gd name="T114" fmla="*/ 129 h 129"/>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57" h="129">
                  <a:moveTo>
                    <a:pt x="156" y="62"/>
                  </a:moveTo>
                  <a:lnTo>
                    <a:pt x="157" y="79"/>
                  </a:lnTo>
                  <a:lnTo>
                    <a:pt x="154" y="97"/>
                  </a:lnTo>
                  <a:lnTo>
                    <a:pt x="147" y="112"/>
                  </a:lnTo>
                  <a:lnTo>
                    <a:pt x="135" y="122"/>
                  </a:lnTo>
                  <a:lnTo>
                    <a:pt x="122" y="126"/>
                  </a:lnTo>
                  <a:lnTo>
                    <a:pt x="109" y="129"/>
                  </a:lnTo>
                  <a:lnTo>
                    <a:pt x="97" y="129"/>
                  </a:lnTo>
                  <a:lnTo>
                    <a:pt x="85" y="128"/>
                  </a:lnTo>
                  <a:lnTo>
                    <a:pt x="74" y="124"/>
                  </a:lnTo>
                  <a:lnTo>
                    <a:pt x="63" y="121"/>
                  </a:lnTo>
                  <a:lnTo>
                    <a:pt x="52" y="117"/>
                  </a:lnTo>
                  <a:lnTo>
                    <a:pt x="41" y="113"/>
                  </a:lnTo>
                  <a:lnTo>
                    <a:pt x="34" y="107"/>
                  </a:lnTo>
                  <a:lnTo>
                    <a:pt x="27" y="100"/>
                  </a:lnTo>
                  <a:lnTo>
                    <a:pt x="19" y="93"/>
                  </a:lnTo>
                  <a:lnTo>
                    <a:pt x="12" y="88"/>
                  </a:lnTo>
                  <a:lnTo>
                    <a:pt x="7" y="81"/>
                  </a:lnTo>
                  <a:lnTo>
                    <a:pt x="2" y="75"/>
                  </a:lnTo>
                  <a:lnTo>
                    <a:pt x="0" y="66"/>
                  </a:lnTo>
                  <a:lnTo>
                    <a:pt x="1" y="56"/>
                  </a:lnTo>
                  <a:lnTo>
                    <a:pt x="0" y="50"/>
                  </a:lnTo>
                  <a:lnTo>
                    <a:pt x="2" y="42"/>
                  </a:lnTo>
                  <a:lnTo>
                    <a:pt x="6" y="33"/>
                  </a:lnTo>
                  <a:lnTo>
                    <a:pt x="12" y="25"/>
                  </a:lnTo>
                  <a:lnTo>
                    <a:pt x="19" y="18"/>
                  </a:lnTo>
                  <a:lnTo>
                    <a:pt x="28" y="11"/>
                  </a:lnTo>
                  <a:lnTo>
                    <a:pt x="36" y="6"/>
                  </a:lnTo>
                  <a:lnTo>
                    <a:pt x="46" y="1"/>
                  </a:lnTo>
                  <a:lnTo>
                    <a:pt x="65" y="0"/>
                  </a:lnTo>
                  <a:lnTo>
                    <a:pt x="81" y="2"/>
                  </a:lnTo>
                  <a:lnTo>
                    <a:pt x="97" y="8"/>
                  </a:lnTo>
                  <a:lnTo>
                    <a:pt x="111" y="17"/>
                  </a:lnTo>
                  <a:lnTo>
                    <a:pt x="123" y="27"/>
                  </a:lnTo>
                  <a:lnTo>
                    <a:pt x="135" y="38"/>
                  </a:lnTo>
                  <a:lnTo>
                    <a:pt x="146" y="50"/>
                  </a:lnTo>
                  <a:lnTo>
                    <a:pt x="156" y="62"/>
                  </a:lnTo>
                  <a:close/>
                </a:path>
              </a:pathLst>
            </a:custGeom>
            <a:solidFill>
              <a:srgbClr val="F2E8D3"/>
            </a:solidFill>
            <a:ln w="9525">
              <a:noFill/>
              <a:round/>
              <a:headEnd/>
              <a:tailEnd/>
            </a:ln>
          </p:spPr>
          <p:txBody>
            <a:bodyPr/>
            <a:lstStyle/>
            <a:p>
              <a:endParaRPr lang="ru-RU"/>
            </a:p>
          </p:txBody>
        </p:sp>
        <p:sp>
          <p:nvSpPr>
            <p:cNvPr id="22" name="Freeform 27"/>
            <p:cNvSpPr>
              <a:spLocks/>
            </p:cNvSpPr>
            <p:nvPr/>
          </p:nvSpPr>
          <p:spPr bwMode="auto">
            <a:xfrm flipH="1">
              <a:off x="1134" y="830"/>
              <a:ext cx="12" cy="9"/>
            </a:xfrm>
            <a:custGeom>
              <a:avLst/>
              <a:gdLst>
                <a:gd name="T0" fmla="*/ 29 w 29"/>
                <a:gd name="T1" fmla="*/ 24 h 24"/>
                <a:gd name="T2" fmla="*/ 0 w 29"/>
                <a:gd name="T3" fmla="*/ 15 h 24"/>
                <a:gd name="T4" fmla="*/ 3 w 29"/>
                <a:gd name="T5" fmla="*/ 1 h 24"/>
                <a:gd name="T6" fmla="*/ 14 w 29"/>
                <a:gd name="T7" fmla="*/ 0 h 24"/>
                <a:gd name="T8" fmla="*/ 21 w 29"/>
                <a:gd name="T9" fmla="*/ 5 h 24"/>
                <a:gd name="T10" fmla="*/ 26 w 29"/>
                <a:gd name="T11" fmla="*/ 15 h 24"/>
                <a:gd name="T12" fmla="*/ 29 w 29"/>
                <a:gd name="T13" fmla="*/ 24 h 24"/>
                <a:gd name="T14" fmla="*/ 0 60000 65536"/>
                <a:gd name="T15" fmla="*/ 0 60000 65536"/>
                <a:gd name="T16" fmla="*/ 0 60000 65536"/>
                <a:gd name="T17" fmla="*/ 0 60000 65536"/>
                <a:gd name="T18" fmla="*/ 0 60000 65536"/>
                <a:gd name="T19" fmla="*/ 0 60000 65536"/>
                <a:gd name="T20" fmla="*/ 0 60000 65536"/>
                <a:gd name="T21" fmla="*/ 0 w 29"/>
                <a:gd name="T22" fmla="*/ 0 h 24"/>
                <a:gd name="T23" fmla="*/ 29 w 29"/>
                <a:gd name="T24" fmla="*/ 24 h 2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 h="24">
                  <a:moveTo>
                    <a:pt x="29" y="24"/>
                  </a:moveTo>
                  <a:lnTo>
                    <a:pt x="0" y="15"/>
                  </a:lnTo>
                  <a:lnTo>
                    <a:pt x="3" y="1"/>
                  </a:lnTo>
                  <a:lnTo>
                    <a:pt x="14" y="0"/>
                  </a:lnTo>
                  <a:lnTo>
                    <a:pt x="21" y="5"/>
                  </a:lnTo>
                  <a:lnTo>
                    <a:pt x="26" y="15"/>
                  </a:lnTo>
                  <a:lnTo>
                    <a:pt x="29" y="24"/>
                  </a:lnTo>
                  <a:close/>
                </a:path>
              </a:pathLst>
            </a:custGeom>
            <a:solidFill>
              <a:srgbClr val="7F2B00"/>
            </a:solidFill>
            <a:ln w="9525">
              <a:noFill/>
              <a:round/>
              <a:headEnd/>
              <a:tailEnd/>
            </a:ln>
          </p:spPr>
          <p:txBody>
            <a:bodyPr/>
            <a:lstStyle/>
            <a:p>
              <a:endParaRPr lang="ru-RU"/>
            </a:p>
          </p:txBody>
        </p:sp>
        <p:sp>
          <p:nvSpPr>
            <p:cNvPr id="23" name="Freeform 28"/>
            <p:cNvSpPr>
              <a:spLocks/>
            </p:cNvSpPr>
            <p:nvPr/>
          </p:nvSpPr>
          <p:spPr bwMode="auto">
            <a:xfrm flipH="1">
              <a:off x="1205" y="846"/>
              <a:ext cx="11" cy="9"/>
            </a:xfrm>
            <a:custGeom>
              <a:avLst/>
              <a:gdLst>
                <a:gd name="T0" fmla="*/ 25 w 25"/>
                <a:gd name="T1" fmla="*/ 20 h 23"/>
                <a:gd name="T2" fmla="*/ 21 w 25"/>
                <a:gd name="T3" fmla="*/ 22 h 23"/>
                <a:gd name="T4" fmla="*/ 14 w 25"/>
                <a:gd name="T5" fmla="*/ 23 h 23"/>
                <a:gd name="T6" fmla="*/ 9 w 25"/>
                <a:gd name="T7" fmla="*/ 22 h 23"/>
                <a:gd name="T8" fmla="*/ 5 w 25"/>
                <a:gd name="T9" fmla="*/ 17 h 23"/>
                <a:gd name="T10" fmla="*/ 0 w 25"/>
                <a:gd name="T11" fmla="*/ 0 h 23"/>
                <a:gd name="T12" fmla="*/ 8 w 25"/>
                <a:gd name="T13" fmla="*/ 1 h 23"/>
                <a:gd name="T14" fmla="*/ 18 w 25"/>
                <a:gd name="T15" fmla="*/ 5 h 23"/>
                <a:gd name="T16" fmla="*/ 24 w 25"/>
                <a:gd name="T17" fmla="*/ 11 h 23"/>
                <a:gd name="T18" fmla="*/ 25 w 25"/>
                <a:gd name="T19" fmla="*/ 20 h 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
                <a:gd name="T31" fmla="*/ 0 h 23"/>
                <a:gd name="T32" fmla="*/ 25 w 25"/>
                <a:gd name="T33" fmla="*/ 23 h 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 h="23">
                  <a:moveTo>
                    <a:pt x="25" y="20"/>
                  </a:moveTo>
                  <a:lnTo>
                    <a:pt x="21" y="22"/>
                  </a:lnTo>
                  <a:lnTo>
                    <a:pt x="14" y="23"/>
                  </a:lnTo>
                  <a:lnTo>
                    <a:pt x="9" y="22"/>
                  </a:lnTo>
                  <a:lnTo>
                    <a:pt x="5" y="17"/>
                  </a:lnTo>
                  <a:lnTo>
                    <a:pt x="0" y="0"/>
                  </a:lnTo>
                  <a:lnTo>
                    <a:pt x="8" y="1"/>
                  </a:lnTo>
                  <a:lnTo>
                    <a:pt x="18" y="5"/>
                  </a:lnTo>
                  <a:lnTo>
                    <a:pt x="24" y="11"/>
                  </a:lnTo>
                  <a:lnTo>
                    <a:pt x="25" y="20"/>
                  </a:lnTo>
                  <a:close/>
                </a:path>
              </a:pathLst>
            </a:custGeom>
            <a:solidFill>
              <a:srgbClr val="7F2B00"/>
            </a:solidFill>
            <a:ln w="9525">
              <a:noFill/>
              <a:round/>
              <a:headEnd/>
              <a:tailEnd/>
            </a:ln>
          </p:spPr>
          <p:txBody>
            <a:bodyPr/>
            <a:lstStyle/>
            <a:p>
              <a:endParaRPr lang="ru-RU"/>
            </a:p>
          </p:txBody>
        </p:sp>
        <p:sp>
          <p:nvSpPr>
            <p:cNvPr id="24" name="Freeform 29"/>
            <p:cNvSpPr>
              <a:spLocks/>
            </p:cNvSpPr>
            <p:nvPr/>
          </p:nvSpPr>
          <p:spPr bwMode="auto">
            <a:xfrm flipH="1">
              <a:off x="1183" y="862"/>
              <a:ext cx="22" cy="28"/>
            </a:xfrm>
            <a:custGeom>
              <a:avLst/>
              <a:gdLst>
                <a:gd name="T0" fmla="*/ 52 w 53"/>
                <a:gd name="T1" fmla="*/ 69 h 69"/>
                <a:gd name="T2" fmla="*/ 45 w 53"/>
                <a:gd name="T3" fmla="*/ 67 h 69"/>
                <a:gd name="T4" fmla="*/ 39 w 53"/>
                <a:gd name="T5" fmla="*/ 64 h 69"/>
                <a:gd name="T6" fmla="*/ 31 w 53"/>
                <a:gd name="T7" fmla="*/ 62 h 69"/>
                <a:gd name="T8" fmla="*/ 24 w 53"/>
                <a:gd name="T9" fmla="*/ 59 h 69"/>
                <a:gd name="T10" fmla="*/ 18 w 53"/>
                <a:gd name="T11" fmla="*/ 57 h 69"/>
                <a:gd name="T12" fmla="*/ 11 w 53"/>
                <a:gd name="T13" fmla="*/ 52 h 69"/>
                <a:gd name="T14" fmla="*/ 6 w 53"/>
                <a:gd name="T15" fmla="*/ 47 h 69"/>
                <a:gd name="T16" fmla="*/ 0 w 53"/>
                <a:gd name="T17" fmla="*/ 40 h 69"/>
                <a:gd name="T18" fmla="*/ 46 w 53"/>
                <a:gd name="T19" fmla="*/ 0 h 69"/>
                <a:gd name="T20" fmla="*/ 52 w 53"/>
                <a:gd name="T21" fmla="*/ 15 h 69"/>
                <a:gd name="T22" fmla="*/ 53 w 53"/>
                <a:gd name="T23" fmla="*/ 33 h 69"/>
                <a:gd name="T24" fmla="*/ 52 w 53"/>
                <a:gd name="T25" fmla="*/ 51 h 69"/>
                <a:gd name="T26" fmla="*/ 52 w 53"/>
                <a:gd name="T27" fmla="*/ 69 h 6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3"/>
                <a:gd name="T43" fmla="*/ 0 h 69"/>
                <a:gd name="T44" fmla="*/ 53 w 53"/>
                <a:gd name="T45" fmla="*/ 69 h 6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3" h="69">
                  <a:moveTo>
                    <a:pt x="52" y="69"/>
                  </a:moveTo>
                  <a:lnTo>
                    <a:pt x="45" y="67"/>
                  </a:lnTo>
                  <a:lnTo>
                    <a:pt x="39" y="64"/>
                  </a:lnTo>
                  <a:lnTo>
                    <a:pt x="31" y="62"/>
                  </a:lnTo>
                  <a:lnTo>
                    <a:pt x="24" y="59"/>
                  </a:lnTo>
                  <a:lnTo>
                    <a:pt x="18" y="57"/>
                  </a:lnTo>
                  <a:lnTo>
                    <a:pt x="11" y="52"/>
                  </a:lnTo>
                  <a:lnTo>
                    <a:pt x="6" y="47"/>
                  </a:lnTo>
                  <a:lnTo>
                    <a:pt x="0" y="40"/>
                  </a:lnTo>
                  <a:lnTo>
                    <a:pt x="46" y="0"/>
                  </a:lnTo>
                  <a:lnTo>
                    <a:pt x="52" y="15"/>
                  </a:lnTo>
                  <a:lnTo>
                    <a:pt x="53" y="33"/>
                  </a:lnTo>
                  <a:lnTo>
                    <a:pt x="52" y="51"/>
                  </a:lnTo>
                  <a:lnTo>
                    <a:pt x="52" y="69"/>
                  </a:lnTo>
                  <a:close/>
                </a:path>
              </a:pathLst>
            </a:custGeom>
            <a:solidFill>
              <a:srgbClr val="F2E8D3"/>
            </a:solidFill>
            <a:ln w="9525">
              <a:noFill/>
              <a:round/>
              <a:headEnd/>
              <a:tailEnd/>
            </a:ln>
          </p:spPr>
          <p:txBody>
            <a:bodyPr/>
            <a:lstStyle/>
            <a:p>
              <a:endParaRPr lang="ru-RU"/>
            </a:p>
          </p:txBody>
        </p:sp>
        <p:sp>
          <p:nvSpPr>
            <p:cNvPr id="25" name="Freeform 30"/>
            <p:cNvSpPr>
              <a:spLocks/>
            </p:cNvSpPr>
            <p:nvPr/>
          </p:nvSpPr>
          <p:spPr bwMode="auto">
            <a:xfrm flipH="1">
              <a:off x="940" y="866"/>
              <a:ext cx="45" cy="37"/>
            </a:xfrm>
            <a:custGeom>
              <a:avLst/>
              <a:gdLst>
                <a:gd name="T0" fmla="*/ 106 w 106"/>
                <a:gd name="T1" fmla="*/ 3 h 94"/>
                <a:gd name="T2" fmla="*/ 96 w 106"/>
                <a:gd name="T3" fmla="*/ 18 h 94"/>
                <a:gd name="T4" fmla="*/ 85 w 106"/>
                <a:gd name="T5" fmla="*/ 32 h 94"/>
                <a:gd name="T6" fmla="*/ 74 w 106"/>
                <a:gd name="T7" fmla="*/ 46 h 94"/>
                <a:gd name="T8" fmla="*/ 61 w 106"/>
                <a:gd name="T9" fmla="*/ 57 h 94"/>
                <a:gd name="T10" fmla="*/ 47 w 106"/>
                <a:gd name="T11" fmla="*/ 66 h 94"/>
                <a:gd name="T12" fmla="*/ 32 w 106"/>
                <a:gd name="T13" fmla="*/ 76 h 94"/>
                <a:gd name="T14" fmla="*/ 17 w 106"/>
                <a:gd name="T15" fmla="*/ 85 h 94"/>
                <a:gd name="T16" fmla="*/ 0 w 106"/>
                <a:gd name="T17" fmla="*/ 94 h 94"/>
                <a:gd name="T18" fmla="*/ 7 w 106"/>
                <a:gd name="T19" fmla="*/ 77 h 94"/>
                <a:gd name="T20" fmla="*/ 16 w 106"/>
                <a:gd name="T21" fmla="*/ 59 h 94"/>
                <a:gd name="T22" fmla="*/ 25 w 106"/>
                <a:gd name="T23" fmla="*/ 41 h 94"/>
                <a:gd name="T24" fmla="*/ 36 w 106"/>
                <a:gd name="T25" fmla="*/ 26 h 94"/>
                <a:gd name="T26" fmla="*/ 51 w 106"/>
                <a:gd name="T27" fmla="*/ 13 h 94"/>
                <a:gd name="T28" fmla="*/ 66 w 106"/>
                <a:gd name="T29" fmla="*/ 4 h 94"/>
                <a:gd name="T30" fmla="*/ 85 w 106"/>
                <a:gd name="T31" fmla="*/ 0 h 94"/>
                <a:gd name="T32" fmla="*/ 106 w 106"/>
                <a:gd name="T33" fmla="*/ 3 h 9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06"/>
                <a:gd name="T52" fmla="*/ 0 h 94"/>
                <a:gd name="T53" fmla="*/ 106 w 106"/>
                <a:gd name="T54" fmla="*/ 94 h 9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06" h="94">
                  <a:moveTo>
                    <a:pt x="106" y="3"/>
                  </a:moveTo>
                  <a:lnTo>
                    <a:pt x="96" y="18"/>
                  </a:lnTo>
                  <a:lnTo>
                    <a:pt x="85" y="32"/>
                  </a:lnTo>
                  <a:lnTo>
                    <a:pt x="74" y="46"/>
                  </a:lnTo>
                  <a:lnTo>
                    <a:pt x="61" y="57"/>
                  </a:lnTo>
                  <a:lnTo>
                    <a:pt x="47" y="66"/>
                  </a:lnTo>
                  <a:lnTo>
                    <a:pt x="32" y="76"/>
                  </a:lnTo>
                  <a:lnTo>
                    <a:pt x="17" y="85"/>
                  </a:lnTo>
                  <a:lnTo>
                    <a:pt x="0" y="94"/>
                  </a:lnTo>
                  <a:lnTo>
                    <a:pt x="7" y="77"/>
                  </a:lnTo>
                  <a:lnTo>
                    <a:pt x="16" y="59"/>
                  </a:lnTo>
                  <a:lnTo>
                    <a:pt x="25" y="41"/>
                  </a:lnTo>
                  <a:lnTo>
                    <a:pt x="36" y="26"/>
                  </a:lnTo>
                  <a:lnTo>
                    <a:pt x="51" y="13"/>
                  </a:lnTo>
                  <a:lnTo>
                    <a:pt x="66" y="4"/>
                  </a:lnTo>
                  <a:lnTo>
                    <a:pt x="85" y="0"/>
                  </a:lnTo>
                  <a:lnTo>
                    <a:pt x="106" y="3"/>
                  </a:lnTo>
                  <a:close/>
                </a:path>
              </a:pathLst>
            </a:custGeom>
            <a:solidFill>
              <a:srgbClr val="F2E8D3"/>
            </a:solidFill>
            <a:ln w="9525">
              <a:noFill/>
              <a:round/>
              <a:headEnd/>
              <a:tailEnd/>
            </a:ln>
          </p:spPr>
          <p:txBody>
            <a:bodyPr/>
            <a:lstStyle/>
            <a:p>
              <a:endParaRPr lang="ru-RU"/>
            </a:p>
          </p:txBody>
        </p:sp>
        <p:sp>
          <p:nvSpPr>
            <p:cNvPr id="26" name="Freeform 31"/>
            <p:cNvSpPr>
              <a:spLocks/>
            </p:cNvSpPr>
            <p:nvPr/>
          </p:nvSpPr>
          <p:spPr bwMode="auto">
            <a:xfrm flipH="1">
              <a:off x="1106" y="894"/>
              <a:ext cx="12" cy="6"/>
            </a:xfrm>
            <a:custGeom>
              <a:avLst/>
              <a:gdLst>
                <a:gd name="T0" fmla="*/ 29 w 29"/>
                <a:gd name="T1" fmla="*/ 13 h 16"/>
                <a:gd name="T2" fmla="*/ 23 w 29"/>
                <a:gd name="T3" fmla="*/ 14 h 16"/>
                <a:gd name="T4" fmla="*/ 15 w 29"/>
                <a:gd name="T5" fmla="*/ 16 h 16"/>
                <a:gd name="T6" fmla="*/ 6 w 29"/>
                <a:gd name="T7" fmla="*/ 16 h 16"/>
                <a:gd name="T8" fmla="*/ 0 w 29"/>
                <a:gd name="T9" fmla="*/ 10 h 16"/>
                <a:gd name="T10" fmla="*/ 9 w 29"/>
                <a:gd name="T11" fmla="*/ 5 h 16"/>
                <a:gd name="T12" fmla="*/ 19 w 29"/>
                <a:gd name="T13" fmla="*/ 0 h 16"/>
                <a:gd name="T14" fmla="*/ 26 w 29"/>
                <a:gd name="T15" fmla="*/ 1 h 16"/>
                <a:gd name="T16" fmla="*/ 29 w 29"/>
                <a:gd name="T17" fmla="*/ 13 h 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9"/>
                <a:gd name="T28" fmla="*/ 0 h 16"/>
                <a:gd name="T29" fmla="*/ 29 w 29"/>
                <a:gd name="T30" fmla="*/ 16 h 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9" h="16">
                  <a:moveTo>
                    <a:pt x="29" y="13"/>
                  </a:moveTo>
                  <a:lnTo>
                    <a:pt x="23" y="14"/>
                  </a:lnTo>
                  <a:lnTo>
                    <a:pt x="15" y="16"/>
                  </a:lnTo>
                  <a:lnTo>
                    <a:pt x="6" y="16"/>
                  </a:lnTo>
                  <a:lnTo>
                    <a:pt x="0" y="10"/>
                  </a:lnTo>
                  <a:lnTo>
                    <a:pt x="9" y="5"/>
                  </a:lnTo>
                  <a:lnTo>
                    <a:pt x="19" y="0"/>
                  </a:lnTo>
                  <a:lnTo>
                    <a:pt x="26" y="1"/>
                  </a:lnTo>
                  <a:lnTo>
                    <a:pt x="29" y="13"/>
                  </a:lnTo>
                  <a:close/>
                </a:path>
              </a:pathLst>
            </a:custGeom>
            <a:solidFill>
              <a:srgbClr val="7F2B00"/>
            </a:solidFill>
            <a:ln w="9525">
              <a:noFill/>
              <a:round/>
              <a:headEnd/>
              <a:tailEnd/>
            </a:ln>
          </p:spPr>
          <p:txBody>
            <a:bodyPr/>
            <a:lstStyle/>
            <a:p>
              <a:endParaRPr lang="ru-RU"/>
            </a:p>
          </p:txBody>
        </p:sp>
        <p:sp>
          <p:nvSpPr>
            <p:cNvPr id="27" name="Freeform 32"/>
            <p:cNvSpPr>
              <a:spLocks/>
            </p:cNvSpPr>
            <p:nvPr/>
          </p:nvSpPr>
          <p:spPr bwMode="auto">
            <a:xfrm flipH="1">
              <a:off x="1230" y="901"/>
              <a:ext cx="113" cy="90"/>
            </a:xfrm>
            <a:custGeom>
              <a:avLst/>
              <a:gdLst>
                <a:gd name="T0" fmla="*/ 182 w 268"/>
                <a:gd name="T1" fmla="*/ 45 h 226"/>
                <a:gd name="T2" fmla="*/ 190 w 268"/>
                <a:gd name="T3" fmla="*/ 50 h 226"/>
                <a:gd name="T4" fmla="*/ 198 w 268"/>
                <a:gd name="T5" fmla="*/ 53 h 226"/>
                <a:gd name="T6" fmla="*/ 208 w 268"/>
                <a:gd name="T7" fmla="*/ 56 h 226"/>
                <a:gd name="T8" fmla="*/ 216 w 268"/>
                <a:gd name="T9" fmla="*/ 60 h 226"/>
                <a:gd name="T10" fmla="*/ 226 w 268"/>
                <a:gd name="T11" fmla="*/ 61 h 226"/>
                <a:gd name="T12" fmla="*/ 236 w 268"/>
                <a:gd name="T13" fmla="*/ 61 h 226"/>
                <a:gd name="T14" fmla="*/ 245 w 268"/>
                <a:gd name="T15" fmla="*/ 60 h 226"/>
                <a:gd name="T16" fmla="*/ 254 w 268"/>
                <a:gd name="T17" fmla="*/ 57 h 226"/>
                <a:gd name="T18" fmla="*/ 257 w 268"/>
                <a:gd name="T19" fmla="*/ 59 h 226"/>
                <a:gd name="T20" fmla="*/ 262 w 268"/>
                <a:gd name="T21" fmla="*/ 62 h 226"/>
                <a:gd name="T22" fmla="*/ 268 w 268"/>
                <a:gd name="T23" fmla="*/ 67 h 226"/>
                <a:gd name="T24" fmla="*/ 268 w 268"/>
                <a:gd name="T25" fmla="*/ 77 h 226"/>
                <a:gd name="T26" fmla="*/ 260 w 268"/>
                <a:gd name="T27" fmla="*/ 85 h 226"/>
                <a:gd name="T28" fmla="*/ 250 w 268"/>
                <a:gd name="T29" fmla="*/ 92 h 226"/>
                <a:gd name="T30" fmla="*/ 239 w 268"/>
                <a:gd name="T31" fmla="*/ 97 h 226"/>
                <a:gd name="T32" fmla="*/ 227 w 268"/>
                <a:gd name="T33" fmla="*/ 100 h 226"/>
                <a:gd name="T34" fmla="*/ 214 w 268"/>
                <a:gd name="T35" fmla="*/ 101 h 226"/>
                <a:gd name="T36" fmla="*/ 201 w 268"/>
                <a:gd name="T37" fmla="*/ 101 h 226"/>
                <a:gd name="T38" fmla="*/ 188 w 268"/>
                <a:gd name="T39" fmla="*/ 99 h 226"/>
                <a:gd name="T40" fmla="*/ 176 w 268"/>
                <a:gd name="T41" fmla="*/ 95 h 226"/>
                <a:gd name="T42" fmla="*/ 167 w 268"/>
                <a:gd name="T43" fmla="*/ 89 h 226"/>
                <a:gd name="T44" fmla="*/ 158 w 268"/>
                <a:gd name="T45" fmla="*/ 84 h 226"/>
                <a:gd name="T46" fmla="*/ 151 w 268"/>
                <a:gd name="T47" fmla="*/ 79 h 226"/>
                <a:gd name="T48" fmla="*/ 143 w 268"/>
                <a:gd name="T49" fmla="*/ 76 h 226"/>
                <a:gd name="T50" fmla="*/ 133 w 268"/>
                <a:gd name="T51" fmla="*/ 74 h 226"/>
                <a:gd name="T52" fmla="*/ 123 w 268"/>
                <a:gd name="T53" fmla="*/ 75 h 226"/>
                <a:gd name="T54" fmla="*/ 110 w 268"/>
                <a:gd name="T55" fmla="*/ 78 h 226"/>
                <a:gd name="T56" fmla="*/ 96 w 268"/>
                <a:gd name="T57" fmla="*/ 86 h 226"/>
                <a:gd name="T58" fmla="*/ 81 w 268"/>
                <a:gd name="T59" fmla="*/ 96 h 226"/>
                <a:gd name="T60" fmla="*/ 72 w 268"/>
                <a:gd name="T61" fmla="*/ 106 h 226"/>
                <a:gd name="T62" fmla="*/ 64 w 268"/>
                <a:gd name="T63" fmla="*/ 117 h 226"/>
                <a:gd name="T64" fmla="*/ 59 w 268"/>
                <a:gd name="T65" fmla="*/ 129 h 226"/>
                <a:gd name="T66" fmla="*/ 55 w 268"/>
                <a:gd name="T67" fmla="*/ 141 h 226"/>
                <a:gd name="T68" fmla="*/ 53 w 268"/>
                <a:gd name="T69" fmla="*/ 153 h 226"/>
                <a:gd name="T70" fmla="*/ 50 w 268"/>
                <a:gd name="T71" fmla="*/ 166 h 226"/>
                <a:gd name="T72" fmla="*/ 46 w 268"/>
                <a:gd name="T73" fmla="*/ 178 h 226"/>
                <a:gd name="T74" fmla="*/ 9 w 268"/>
                <a:gd name="T75" fmla="*/ 226 h 226"/>
                <a:gd name="T76" fmla="*/ 7 w 268"/>
                <a:gd name="T77" fmla="*/ 214 h 226"/>
                <a:gd name="T78" fmla="*/ 2 w 268"/>
                <a:gd name="T79" fmla="*/ 183 h 226"/>
                <a:gd name="T80" fmla="*/ 0 w 268"/>
                <a:gd name="T81" fmla="*/ 143 h 226"/>
                <a:gd name="T82" fmla="*/ 3 w 268"/>
                <a:gd name="T83" fmla="*/ 104 h 226"/>
                <a:gd name="T84" fmla="*/ 13 w 268"/>
                <a:gd name="T85" fmla="*/ 84 h 226"/>
                <a:gd name="T86" fmla="*/ 23 w 268"/>
                <a:gd name="T87" fmla="*/ 67 h 226"/>
                <a:gd name="T88" fmla="*/ 34 w 268"/>
                <a:gd name="T89" fmla="*/ 52 h 226"/>
                <a:gd name="T90" fmla="*/ 46 w 268"/>
                <a:gd name="T91" fmla="*/ 39 h 226"/>
                <a:gd name="T92" fmla="*/ 59 w 268"/>
                <a:gd name="T93" fmla="*/ 27 h 226"/>
                <a:gd name="T94" fmla="*/ 75 w 268"/>
                <a:gd name="T95" fmla="*/ 17 h 226"/>
                <a:gd name="T96" fmla="*/ 93 w 268"/>
                <a:gd name="T97" fmla="*/ 8 h 226"/>
                <a:gd name="T98" fmla="*/ 115 w 268"/>
                <a:gd name="T99" fmla="*/ 0 h 226"/>
                <a:gd name="T100" fmla="*/ 129 w 268"/>
                <a:gd name="T101" fmla="*/ 3 h 226"/>
                <a:gd name="T102" fmla="*/ 140 w 268"/>
                <a:gd name="T103" fmla="*/ 7 h 226"/>
                <a:gd name="T104" fmla="*/ 148 w 268"/>
                <a:gd name="T105" fmla="*/ 12 h 226"/>
                <a:gd name="T106" fmla="*/ 156 w 268"/>
                <a:gd name="T107" fmla="*/ 19 h 226"/>
                <a:gd name="T108" fmla="*/ 164 w 268"/>
                <a:gd name="T109" fmla="*/ 27 h 226"/>
                <a:gd name="T110" fmla="*/ 170 w 268"/>
                <a:gd name="T111" fmla="*/ 33 h 226"/>
                <a:gd name="T112" fmla="*/ 176 w 268"/>
                <a:gd name="T113" fmla="*/ 40 h 226"/>
                <a:gd name="T114" fmla="*/ 182 w 268"/>
                <a:gd name="T115" fmla="*/ 45 h 22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68"/>
                <a:gd name="T175" fmla="*/ 0 h 226"/>
                <a:gd name="T176" fmla="*/ 268 w 268"/>
                <a:gd name="T177" fmla="*/ 226 h 22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68" h="226">
                  <a:moveTo>
                    <a:pt x="182" y="45"/>
                  </a:moveTo>
                  <a:lnTo>
                    <a:pt x="190" y="50"/>
                  </a:lnTo>
                  <a:lnTo>
                    <a:pt x="198" y="53"/>
                  </a:lnTo>
                  <a:lnTo>
                    <a:pt x="208" y="56"/>
                  </a:lnTo>
                  <a:lnTo>
                    <a:pt x="216" y="60"/>
                  </a:lnTo>
                  <a:lnTo>
                    <a:pt x="226" y="61"/>
                  </a:lnTo>
                  <a:lnTo>
                    <a:pt x="236" y="61"/>
                  </a:lnTo>
                  <a:lnTo>
                    <a:pt x="245" y="60"/>
                  </a:lnTo>
                  <a:lnTo>
                    <a:pt x="254" y="57"/>
                  </a:lnTo>
                  <a:lnTo>
                    <a:pt x="257" y="59"/>
                  </a:lnTo>
                  <a:lnTo>
                    <a:pt x="262" y="62"/>
                  </a:lnTo>
                  <a:lnTo>
                    <a:pt x="268" y="67"/>
                  </a:lnTo>
                  <a:lnTo>
                    <a:pt x="268" y="77"/>
                  </a:lnTo>
                  <a:lnTo>
                    <a:pt x="260" y="85"/>
                  </a:lnTo>
                  <a:lnTo>
                    <a:pt x="250" y="92"/>
                  </a:lnTo>
                  <a:lnTo>
                    <a:pt x="239" y="97"/>
                  </a:lnTo>
                  <a:lnTo>
                    <a:pt x="227" y="100"/>
                  </a:lnTo>
                  <a:lnTo>
                    <a:pt x="214" y="101"/>
                  </a:lnTo>
                  <a:lnTo>
                    <a:pt x="201" y="101"/>
                  </a:lnTo>
                  <a:lnTo>
                    <a:pt x="188" y="99"/>
                  </a:lnTo>
                  <a:lnTo>
                    <a:pt x="176" y="95"/>
                  </a:lnTo>
                  <a:lnTo>
                    <a:pt x="167" y="89"/>
                  </a:lnTo>
                  <a:lnTo>
                    <a:pt x="158" y="84"/>
                  </a:lnTo>
                  <a:lnTo>
                    <a:pt x="151" y="79"/>
                  </a:lnTo>
                  <a:lnTo>
                    <a:pt x="143" y="76"/>
                  </a:lnTo>
                  <a:lnTo>
                    <a:pt x="133" y="74"/>
                  </a:lnTo>
                  <a:lnTo>
                    <a:pt x="123" y="75"/>
                  </a:lnTo>
                  <a:lnTo>
                    <a:pt x="110" y="78"/>
                  </a:lnTo>
                  <a:lnTo>
                    <a:pt x="96" y="86"/>
                  </a:lnTo>
                  <a:lnTo>
                    <a:pt x="81" y="96"/>
                  </a:lnTo>
                  <a:lnTo>
                    <a:pt x="72" y="106"/>
                  </a:lnTo>
                  <a:lnTo>
                    <a:pt x="64" y="117"/>
                  </a:lnTo>
                  <a:lnTo>
                    <a:pt x="59" y="129"/>
                  </a:lnTo>
                  <a:lnTo>
                    <a:pt x="55" y="141"/>
                  </a:lnTo>
                  <a:lnTo>
                    <a:pt x="53" y="153"/>
                  </a:lnTo>
                  <a:lnTo>
                    <a:pt x="50" y="166"/>
                  </a:lnTo>
                  <a:lnTo>
                    <a:pt x="46" y="178"/>
                  </a:lnTo>
                  <a:lnTo>
                    <a:pt x="9" y="226"/>
                  </a:lnTo>
                  <a:lnTo>
                    <a:pt x="7" y="214"/>
                  </a:lnTo>
                  <a:lnTo>
                    <a:pt x="2" y="183"/>
                  </a:lnTo>
                  <a:lnTo>
                    <a:pt x="0" y="143"/>
                  </a:lnTo>
                  <a:lnTo>
                    <a:pt x="3" y="104"/>
                  </a:lnTo>
                  <a:lnTo>
                    <a:pt x="13" y="84"/>
                  </a:lnTo>
                  <a:lnTo>
                    <a:pt x="23" y="67"/>
                  </a:lnTo>
                  <a:lnTo>
                    <a:pt x="34" y="52"/>
                  </a:lnTo>
                  <a:lnTo>
                    <a:pt x="46" y="39"/>
                  </a:lnTo>
                  <a:lnTo>
                    <a:pt x="59" y="27"/>
                  </a:lnTo>
                  <a:lnTo>
                    <a:pt x="75" y="17"/>
                  </a:lnTo>
                  <a:lnTo>
                    <a:pt x="93" y="8"/>
                  </a:lnTo>
                  <a:lnTo>
                    <a:pt x="115" y="0"/>
                  </a:lnTo>
                  <a:lnTo>
                    <a:pt x="129" y="3"/>
                  </a:lnTo>
                  <a:lnTo>
                    <a:pt x="140" y="7"/>
                  </a:lnTo>
                  <a:lnTo>
                    <a:pt x="148" y="12"/>
                  </a:lnTo>
                  <a:lnTo>
                    <a:pt x="156" y="19"/>
                  </a:lnTo>
                  <a:lnTo>
                    <a:pt x="164" y="27"/>
                  </a:lnTo>
                  <a:lnTo>
                    <a:pt x="170" y="33"/>
                  </a:lnTo>
                  <a:lnTo>
                    <a:pt x="176" y="40"/>
                  </a:lnTo>
                  <a:lnTo>
                    <a:pt x="182" y="45"/>
                  </a:lnTo>
                  <a:close/>
                </a:path>
              </a:pathLst>
            </a:custGeom>
            <a:solidFill>
              <a:srgbClr val="F2E8D3"/>
            </a:solidFill>
            <a:ln w="9525">
              <a:noFill/>
              <a:round/>
              <a:headEnd/>
              <a:tailEnd/>
            </a:ln>
          </p:spPr>
          <p:txBody>
            <a:bodyPr/>
            <a:lstStyle/>
            <a:p>
              <a:endParaRPr lang="ru-RU"/>
            </a:p>
          </p:txBody>
        </p:sp>
        <p:sp>
          <p:nvSpPr>
            <p:cNvPr id="28" name="Freeform 33"/>
            <p:cNvSpPr>
              <a:spLocks/>
            </p:cNvSpPr>
            <p:nvPr/>
          </p:nvSpPr>
          <p:spPr bwMode="auto">
            <a:xfrm flipH="1">
              <a:off x="912" y="903"/>
              <a:ext cx="187" cy="101"/>
            </a:xfrm>
            <a:custGeom>
              <a:avLst/>
              <a:gdLst>
                <a:gd name="T0" fmla="*/ 426 w 440"/>
                <a:gd name="T1" fmla="*/ 110 h 251"/>
                <a:gd name="T2" fmla="*/ 369 w 440"/>
                <a:gd name="T3" fmla="*/ 147 h 251"/>
                <a:gd name="T4" fmla="*/ 317 w 440"/>
                <a:gd name="T5" fmla="*/ 191 h 251"/>
                <a:gd name="T6" fmla="*/ 334 w 440"/>
                <a:gd name="T7" fmla="*/ 190 h 251"/>
                <a:gd name="T8" fmla="*/ 349 w 440"/>
                <a:gd name="T9" fmla="*/ 182 h 251"/>
                <a:gd name="T10" fmla="*/ 358 w 440"/>
                <a:gd name="T11" fmla="*/ 185 h 251"/>
                <a:gd name="T12" fmla="*/ 347 w 440"/>
                <a:gd name="T13" fmla="*/ 207 h 251"/>
                <a:gd name="T14" fmla="*/ 326 w 440"/>
                <a:gd name="T15" fmla="*/ 222 h 251"/>
                <a:gd name="T16" fmla="*/ 302 w 440"/>
                <a:gd name="T17" fmla="*/ 227 h 251"/>
                <a:gd name="T18" fmla="*/ 282 w 440"/>
                <a:gd name="T19" fmla="*/ 217 h 251"/>
                <a:gd name="T20" fmla="*/ 278 w 440"/>
                <a:gd name="T21" fmla="*/ 202 h 251"/>
                <a:gd name="T22" fmla="*/ 283 w 440"/>
                <a:gd name="T23" fmla="*/ 168 h 251"/>
                <a:gd name="T24" fmla="*/ 301 w 440"/>
                <a:gd name="T25" fmla="*/ 144 h 251"/>
                <a:gd name="T26" fmla="*/ 290 w 440"/>
                <a:gd name="T27" fmla="*/ 134 h 251"/>
                <a:gd name="T28" fmla="*/ 264 w 440"/>
                <a:gd name="T29" fmla="*/ 161 h 251"/>
                <a:gd name="T30" fmla="*/ 257 w 440"/>
                <a:gd name="T31" fmla="*/ 193 h 251"/>
                <a:gd name="T32" fmla="*/ 254 w 440"/>
                <a:gd name="T33" fmla="*/ 216 h 251"/>
                <a:gd name="T34" fmla="*/ 237 w 440"/>
                <a:gd name="T35" fmla="*/ 211 h 251"/>
                <a:gd name="T36" fmla="*/ 224 w 440"/>
                <a:gd name="T37" fmla="*/ 202 h 251"/>
                <a:gd name="T38" fmla="*/ 226 w 440"/>
                <a:gd name="T39" fmla="*/ 167 h 251"/>
                <a:gd name="T40" fmla="*/ 243 w 440"/>
                <a:gd name="T41" fmla="*/ 138 h 251"/>
                <a:gd name="T42" fmla="*/ 246 w 440"/>
                <a:gd name="T43" fmla="*/ 118 h 251"/>
                <a:gd name="T44" fmla="*/ 225 w 440"/>
                <a:gd name="T45" fmla="*/ 129 h 251"/>
                <a:gd name="T46" fmla="*/ 209 w 440"/>
                <a:gd name="T47" fmla="*/ 149 h 251"/>
                <a:gd name="T48" fmla="*/ 196 w 440"/>
                <a:gd name="T49" fmla="*/ 206 h 251"/>
                <a:gd name="T50" fmla="*/ 180 w 440"/>
                <a:gd name="T51" fmla="*/ 206 h 251"/>
                <a:gd name="T52" fmla="*/ 169 w 440"/>
                <a:gd name="T53" fmla="*/ 192 h 251"/>
                <a:gd name="T54" fmla="*/ 170 w 440"/>
                <a:gd name="T55" fmla="*/ 166 h 251"/>
                <a:gd name="T56" fmla="*/ 190 w 440"/>
                <a:gd name="T57" fmla="*/ 125 h 251"/>
                <a:gd name="T58" fmla="*/ 210 w 440"/>
                <a:gd name="T59" fmla="*/ 92 h 251"/>
                <a:gd name="T60" fmla="*/ 181 w 440"/>
                <a:gd name="T61" fmla="*/ 105 h 251"/>
                <a:gd name="T62" fmla="*/ 161 w 440"/>
                <a:gd name="T63" fmla="*/ 129 h 251"/>
                <a:gd name="T64" fmla="*/ 131 w 440"/>
                <a:gd name="T65" fmla="*/ 161 h 251"/>
                <a:gd name="T66" fmla="*/ 83 w 440"/>
                <a:gd name="T67" fmla="*/ 204 h 251"/>
                <a:gd name="T68" fmla="*/ 32 w 440"/>
                <a:gd name="T69" fmla="*/ 241 h 251"/>
                <a:gd name="T70" fmla="*/ 0 w 440"/>
                <a:gd name="T71" fmla="*/ 247 h 251"/>
                <a:gd name="T72" fmla="*/ 6 w 440"/>
                <a:gd name="T73" fmla="*/ 222 h 251"/>
                <a:gd name="T74" fmla="*/ 21 w 440"/>
                <a:gd name="T75" fmla="*/ 202 h 251"/>
                <a:gd name="T76" fmla="*/ 43 w 440"/>
                <a:gd name="T77" fmla="*/ 179 h 251"/>
                <a:gd name="T78" fmla="*/ 78 w 440"/>
                <a:gd name="T79" fmla="*/ 147 h 251"/>
                <a:gd name="T80" fmla="*/ 122 w 440"/>
                <a:gd name="T81" fmla="*/ 111 h 251"/>
                <a:gd name="T82" fmla="*/ 168 w 440"/>
                <a:gd name="T83" fmla="*/ 77 h 251"/>
                <a:gd name="T84" fmla="*/ 219 w 440"/>
                <a:gd name="T85" fmla="*/ 45 h 251"/>
                <a:gd name="T86" fmla="*/ 274 w 440"/>
                <a:gd name="T87" fmla="*/ 16 h 251"/>
                <a:gd name="T88" fmla="*/ 332 w 440"/>
                <a:gd name="T89" fmla="*/ 1 h 251"/>
                <a:gd name="T90" fmla="*/ 388 w 440"/>
                <a:gd name="T91" fmla="*/ 15 h 251"/>
                <a:gd name="T92" fmla="*/ 429 w 440"/>
                <a:gd name="T93" fmla="*/ 49 h 25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440"/>
                <a:gd name="T142" fmla="*/ 0 h 251"/>
                <a:gd name="T143" fmla="*/ 440 w 440"/>
                <a:gd name="T144" fmla="*/ 251 h 25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440" h="251">
                  <a:moveTo>
                    <a:pt x="440" y="66"/>
                  </a:moveTo>
                  <a:lnTo>
                    <a:pt x="437" y="91"/>
                  </a:lnTo>
                  <a:lnTo>
                    <a:pt x="426" y="110"/>
                  </a:lnTo>
                  <a:lnTo>
                    <a:pt x="410" y="125"/>
                  </a:lnTo>
                  <a:lnTo>
                    <a:pt x="390" y="136"/>
                  </a:lnTo>
                  <a:lnTo>
                    <a:pt x="369" y="147"/>
                  </a:lnTo>
                  <a:lnTo>
                    <a:pt x="348" y="159"/>
                  </a:lnTo>
                  <a:lnTo>
                    <a:pt x="331" y="173"/>
                  </a:lnTo>
                  <a:lnTo>
                    <a:pt x="317" y="191"/>
                  </a:lnTo>
                  <a:lnTo>
                    <a:pt x="324" y="192"/>
                  </a:lnTo>
                  <a:lnTo>
                    <a:pt x="330" y="192"/>
                  </a:lnTo>
                  <a:lnTo>
                    <a:pt x="334" y="190"/>
                  </a:lnTo>
                  <a:lnTo>
                    <a:pt x="339" y="188"/>
                  </a:lnTo>
                  <a:lnTo>
                    <a:pt x="344" y="185"/>
                  </a:lnTo>
                  <a:lnTo>
                    <a:pt x="349" y="182"/>
                  </a:lnTo>
                  <a:lnTo>
                    <a:pt x="355" y="179"/>
                  </a:lnTo>
                  <a:lnTo>
                    <a:pt x="360" y="177"/>
                  </a:lnTo>
                  <a:lnTo>
                    <a:pt x="358" y="185"/>
                  </a:lnTo>
                  <a:lnTo>
                    <a:pt x="355" y="193"/>
                  </a:lnTo>
                  <a:lnTo>
                    <a:pt x="351" y="201"/>
                  </a:lnTo>
                  <a:lnTo>
                    <a:pt x="347" y="207"/>
                  </a:lnTo>
                  <a:lnTo>
                    <a:pt x="342" y="213"/>
                  </a:lnTo>
                  <a:lnTo>
                    <a:pt x="335" y="217"/>
                  </a:lnTo>
                  <a:lnTo>
                    <a:pt x="326" y="222"/>
                  </a:lnTo>
                  <a:lnTo>
                    <a:pt x="317" y="225"/>
                  </a:lnTo>
                  <a:lnTo>
                    <a:pt x="310" y="227"/>
                  </a:lnTo>
                  <a:lnTo>
                    <a:pt x="302" y="227"/>
                  </a:lnTo>
                  <a:lnTo>
                    <a:pt x="294" y="225"/>
                  </a:lnTo>
                  <a:lnTo>
                    <a:pt x="288" y="222"/>
                  </a:lnTo>
                  <a:lnTo>
                    <a:pt x="282" y="217"/>
                  </a:lnTo>
                  <a:lnTo>
                    <a:pt x="279" y="212"/>
                  </a:lnTo>
                  <a:lnTo>
                    <a:pt x="277" y="206"/>
                  </a:lnTo>
                  <a:lnTo>
                    <a:pt x="278" y="202"/>
                  </a:lnTo>
                  <a:lnTo>
                    <a:pt x="276" y="188"/>
                  </a:lnTo>
                  <a:lnTo>
                    <a:pt x="278" y="177"/>
                  </a:lnTo>
                  <a:lnTo>
                    <a:pt x="283" y="168"/>
                  </a:lnTo>
                  <a:lnTo>
                    <a:pt x="290" y="160"/>
                  </a:lnTo>
                  <a:lnTo>
                    <a:pt x="297" y="152"/>
                  </a:lnTo>
                  <a:lnTo>
                    <a:pt x="301" y="144"/>
                  </a:lnTo>
                  <a:lnTo>
                    <a:pt x="302" y="134"/>
                  </a:lnTo>
                  <a:lnTo>
                    <a:pt x="298" y="122"/>
                  </a:lnTo>
                  <a:lnTo>
                    <a:pt x="290" y="134"/>
                  </a:lnTo>
                  <a:lnTo>
                    <a:pt x="280" y="144"/>
                  </a:lnTo>
                  <a:lnTo>
                    <a:pt x="271" y="152"/>
                  </a:lnTo>
                  <a:lnTo>
                    <a:pt x="264" y="161"/>
                  </a:lnTo>
                  <a:lnTo>
                    <a:pt x="258" y="170"/>
                  </a:lnTo>
                  <a:lnTo>
                    <a:pt x="255" y="180"/>
                  </a:lnTo>
                  <a:lnTo>
                    <a:pt x="257" y="193"/>
                  </a:lnTo>
                  <a:lnTo>
                    <a:pt x="264" y="208"/>
                  </a:lnTo>
                  <a:lnTo>
                    <a:pt x="259" y="214"/>
                  </a:lnTo>
                  <a:lnTo>
                    <a:pt x="254" y="216"/>
                  </a:lnTo>
                  <a:lnTo>
                    <a:pt x="248" y="216"/>
                  </a:lnTo>
                  <a:lnTo>
                    <a:pt x="243" y="214"/>
                  </a:lnTo>
                  <a:lnTo>
                    <a:pt x="237" y="211"/>
                  </a:lnTo>
                  <a:lnTo>
                    <a:pt x="232" y="207"/>
                  </a:lnTo>
                  <a:lnTo>
                    <a:pt x="227" y="204"/>
                  </a:lnTo>
                  <a:lnTo>
                    <a:pt x="224" y="202"/>
                  </a:lnTo>
                  <a:lnTo>
                    <a:pt x="222" y="189"/>
                  </a:lnTo>
                  <a:lnTo>
                    <a:pt x="223" y="178"/>
                  </a:lnTo>
                  <a:lnTo>
                    <a:pt x="226" y="167"/>
                  </a:lnTo>
                  <a:lnTo>
                    <a:pt x="232" y="157"/>
                  </a:lnTo>
                  <a:lnTo>
                    <a:pt x="236" y="147"/>
                  </a:lnTo>
                  <a:lnTo>
                    <a:pt x="243" y="138"/>
                  </a:lnTo>
                  <a:lnTo>
                    <a:pt x="247" y="127"/>
                  </a:lnTo>
                  <a:lnTo>
                    <a:pt x="252" y="116"/>
                  </a:lnTo>
                  <a:lnTo>
                    <a:pt x="246" y="118"/>
                  </a:lnTo>
                  <a:lnTo>
                    <a:pt x="240" y="121"/>
                  </a:lnTo>
                  <a:lnTo>
                    <a:pt x="232" y="124"/>
                  </a:lnTo>
                  <a:lnTo>
                    <a:pt x="225" y="129"/>
                  </a:lnTo>
                  <a:lnTo>
                    <a:pt x="219" y="135"/>
                  </a:lnTo>
                  <a:lnTo>
                    <a:pt x="213" y="141"/>
                  </a:lnTo>
                  <a:lnTo>
                    <a:pt x="209" y="149"/>
                  </a:lnTo>
                  <a:lnTo>
                    <a:pt x="207" y="157"/>
                  </a:lnTo>
                  <a:lnTo>
                    <a:pt x="201" y="202"/>
                  </a:lnTo>
                  <a:lnTo>
                    <a:pt x="196" y="206"/>
                  </a:lnTo>
                  <a:lnTo>
                    <a:pt x="190" y="208"/>
                  </a:lnTo>
                  <a:lnTo>
                    <a:pt x="185" y="207"/>
                  </a:lnTo>
                  <a:lnTo>
                    <a:pt x="180" y="206"/>
                  </a:lnTo>
                  <a:lnTo>
                    <a:pt x="176" y="203"/>
                  </a:lnTo>
                  <a:lnTo>
                    <a:pt x="173" y="197"/>
                  </a:lnTo>
                  <a:lnTo>
                    <a:pt x="169" y="192"/>
                  </a:lnTo>
                  <a:lnTo>
                    <a:pt x="167" y="185"/>
                  </a:lnTo>
                  <a:lnTo>
                    <a:pt x="167" y="177"/>
                  </a:lnTo>
                  <a:lnTo>
                    <a:pt x="170" y="166"/>
                  </a:lnTo>
                  <a:lnTo>
                    <a:pt x="176" y="152"/>
                  </a:lnTo>
                  <a:lnTo>
                    <a:pt x="182" y="138"/>
                  </a:lnTo>
                  <a:lnTo>
                    <a:pt x="190" y="125"/>
                  </a:lnTo>
                  <a:lnTo>
                    <a:pt x="198" y="112"/>
                  </a:lnTo>
                  <a:lnTo>
                    <a:pt x="204" y="101"/>
                  </a:lnTo>
                  <a:lnTo>
                    <a:pt x="210" y="92"/>
                  </a:lnTo>
                  <a:lnTo>
                    <a:pt x="200" y="95"/>
                  </a:lnTo>
                  <a:lnTo>
                    <a:pt x="190" y="100"/>
                  </a:lnTo>
                  <a:lnTo>
                    <a:pt x="181" y="105"/>
                  </a:lnTo>
                  <a:lnTo>
                    <a:pt x="174" y="112"/>
                  </a:lnTo>
                  <a:lnTo>
                    <a:pt x="166" y="121"/>
                  </a:lnTo>
                  <a:lnTo>
                    <a:pt x="161" y="129"/>
                  </a:lnTo>
                  <a:lnTo>
                    <a:pt x="154" y="138"/>
                  </a:lnTo>
                  <a:lnTo>
                    <a:pt x="150" y="148"/>
                  </a:lnTo>
                  <a:lnTo>
                    <a:pt x="131" y="161"/>
                  </a:lnTo>
                  <a:lnTo>
                    <a:pt x="113" y="176"/>
                  </a:lnTo>
                  <a:lnTo>
                    <a:pt x="98" y="190"/>
                  </a:lnTo>
                  <a:lnTo>
                    <a:pt x="83" y="204"/>
                  </a:lnTo>
                  <a:lnTo>
                    <a:pt x="66" y="217"/>
                  </a:lnTo>
                  <a:lnTo>
                    <a:pt x="51" y="230"/>
                  </a:lnTo>
                  <a:lnTo>
                    <a:pt x="32" y="241"/>
                  </a:lnTo>
                  <a:lnTo>
                    <a:pt x="12" y="251"/>
                  </a:lnTo>
                  <a:lnTo>
                    <a:pt x="5" y="251"/>
                  </a:lnTo>
                  <a:lnTo>
                    <a:pt x="0" y="247"/>
                  </a:lnTo>
                  <a:lnTo>
                    <a:pt x="0" y="238"/>
                  </a:lnTo>
                  <a:lnTo>
                    <a:pt x="1" y="227"/>
                  </a:lnTo>
                  <a:lnTo>
                    <a:pt x="6" y="222"/>
                  </a:lnTo>
                  <a:lnTo>
                    <a:pt x="10" y="215"/>
                  </a:lnTo>
                  <a:lnTo>
                    <a:pt x="15" y="208"/>
                  </a:lnTo>
                  <a:lnTo>
                    <a:pt x="21" y="202"/>
                  </a:lnTo>
                  <a:lnTo>
                    <a:pt x="28" y="194"/>
                  </a:lnTo>
                  <a:lnTo>
                    <a:pt x="34" y="186"/>
                  </a:lnTo>
                  <a:lnTo>
                    <a:pt x="43" y="179"/>
                  </a:lnTo>
                  <a:lnTo>
                    <a:pt x="52" y="171"/>
                  </a:lnTo>
                  <a:lnTo>
                    <a:pt x="65" y="159"/>
                  </a:lnTo>
                  <a:lnTo>
                    <a:pt x="78" y="147"/>
                  </a:lnTo>
                  <a:lnTo>
                    <a:pt x="93" y="135"/>
                  </a:lnTo>
                  <a:lnTo>
                    <a:pt x="107" y="123"/>
                  </a:lnTo>
                  <a:lnTo>
                    <a:pt x="122" y="111"/>
                  </a:lnTo>
                  <a:lnTo>
                    <a:pt x="136" y="99"/>
                  </a:lnTo>
                  <a:lnTo>
                    <a:pt x="153" y="88"/>
                  </a:lnTo>
                  <a:lnTo>
                    <a:pt x="168" y="77"/>
                  </a:lnTo>
                  <a:lnTo>
                    <a:pt x="185" y="66"/>
                  </a:lnTo>
                  <a:lnTo>
                    <a:pt x="201" y="55"/>
                  </a:lnTo>
                  <a:lnTo>
                    <a:pt x="219" y="45"/>
                  </a:lnTo>
                  <a:lnTo>
                    <a:pt x="236" y="35"/>
                  </a:lnTo>
                  <a:lnTo>
                    <a:pt x="255" y="25"/>
                  </a:lnTo>
                  <a:lnTo>
                    <a:pt x="274" y="16"/>
                  </a:lnTo>
                  <a:lnTo>
                    <a:pt x="292" y="8"/>
                  </a:lnTo>
                  <a:lnTo>
                    <a:pt x="312" y="0"/>
                  </a:lnTo>
                  <a:lnTo>
                    <a:pt x="332" y="1"/>
                  </a:lnTo>
                  <a:lnTo>
                    <a:pt x="351" y="3"/>
                  </a:lnTo>
                  <a:lnTo>
                    <a:pt x="370" y="9"/>
                  </a:lnTo>
                  <a:lnTo>
                    <a:pt x="388" y="15"/>
                  </a:lnTo>
                  <a:lnTo>
                    <a:pt x="403" y="25"/>
                  </a:lnTo>
                  <a:lnTo>
                    <a:pt x="417" y="36"/>
                  </a:lnTo>
                  <a:lnTo>
                    <a:pt x="429" y="49"/>
                  </a:lnTo>
                  <a:lnTo>
                    <a:pt x="440" y="66"/>
                  </a:lnTo>
                  <a:close/>
                </a:path>
              </a:pathLst>
            </a:custGeom>
            <a:solidFill>
              <a:srgbClr val="F2E8D3"/>
            </a:solidFill>
            <a:ln w="9525">
              <a:noFill/>
              <a:round/>
              <a:headEnd/>
              <a:tailEnd/>
            </a:ln>
          </p:spPr>
          <p:txBody>
            <a:bodyPr/>
            <a:lstStyle/>
            <a:p>
              <a:endParaRPr lang="ru-RU"/>
            </a:p>
          </p:txBody>
        </p:sp>
        <p:sp>
          <p:nvSpPr>
            <p:cNvPr id="29" name="Freeform 34"/>
            <p:cNvSpPr>
              <a:spLocks/>
            </p:cNvSpPr>
            <p:nvPr/>
          </p:nvSpPr>
          <p:spPr bwMode="auto">
            <a:xfrm flipH="1">
              <a:off x="693" y="922"/>
              <a:ext cx="84" cy="169"/>
            </a:xfrm>
            <a:custGeom>
              <a:avLst/>
              <a:gdLst>
                <a:gd name="T0" fmla="*/ 103 w 197"/>
                <a:gd name="T1" fmla="*/ 211 h 423"/>
                <a:gd name="T2" fmla="*/ 91 w 197"/>
                <a:gd name="T3" fmla="*/ 238 h 423"/>
                <a:gd name="T4" fmla="*/ 78 w 197"/>
                <a:gd name="T5" fmla="*/ 266 h 423"/>
                <a:gd name="T6" fmla="*/ 64 w 197"/>
                <a:gd name="T7" fmla="*/ 292 h 423"/>
                <a:gd name="T8" fmla="*/ 51 w 197"/>
                <a:gd name="T9" fmla="*/ 319 h 423"/>
                <a:gd name="T10" fmla="*/ 37 w 197"/>
                <a:gd name="T11" fmla="*/ 346 h 423"/>
                <a:gd name="T12" fmla="*/ 24 w 197"/>
                <a:gd name="T13" fmla="*/ 372 h 423"/>
                <a:gd name="T14" fmla="*/ 12 w 197"/>
                <a:gd name="T15" fmla="*/ 397 h 423"/>
                <a:gd name="T16" fmla="*/ 0 w 197"/>
                <a:gd name="T17" fmla="*/ 423 h 423"/>
                <a:gd name="T18" fmla="*/ 8 w 197"/>
                <a:gd name="T19" fmla="*/ 395 h 423"/>
                <a:gd name="T20" fmla="*/ 18 w 197"/>
                <a:gd name="T21" fmla="*/ 368 h 423"/>
                <a:gd name="T22" fmla="*/ 29 w 197"/>
                <a:gd name="T23" fmla="*/ 340 h 423"/>
                <a:gd name="T24" fmla="*/ 41 w 197"/>
                <a:gd name="T25" fmla="*/ 313 h 423"/>
                <a:gd name="T26" fmla="*/ 53 w 197"/>
                <a:gd name="T27" fmla="*/ 285 h 423"/>
                <a:gd name="T28" fmla="*/ 65 w 197"/>
                <a:gd name="T29" fmla="*/ 258 h 423"/>
                <a:gd name="T30" fmla="*/ 79 w 197"/>
                <a:gd name="T31" fmla="*/ 232 h 423"/>
                <a:gd name="T32" fmla="*/ 92 w 197"/>
                <a:gd name="T33" fmla="*/ 204 h 423"/>
                <a:gd name="T34" fmla="*/ 106 w 197"/>
                <a:gd name="T35" fmla="*/ 178 h 423"/>
                <a:gd name="T36" fmla="*/ 119 w 197"/>
                <a:gd name="T37" fmla="*/ 151 h 423"/>
                <a:gd name="T38" fmla="*/ 132 w 197"/>
                <a:gd name="T39" fmla="*/ 125 h 423"/>
                <a:gd name="T40" fmla="*/ 147 w 197"/>
                <a:gd name="T41" fmla="*/ 99 h 423"/>
                <a:gd name="T42" fmla="*/ 160 w 197"/>
                <a:gd name="T43" fmla="*/ 74 h 423"/>
                <a:gd name="T44" fmla="*/ 173 w 197"/>
                <a:gd name="T45" fmla="*/ 48 h 423"/>
                <a:gd name="T46" fmla="*/ 185 w 197"/>
                <a:gd name="T47" fmla="*/ 24 h 423"/>
                <a:gd name="T48" fmla="*/ 197 w 197"/>
                <a:gd name="T49" fmla="*/ 0 h 423"/>
                <a:gd name="T50" fmla="*/ 187 w 197"/>
                <a:gd name="T51" fmla="*/ 29 h 423"/>
                <a:gd name="T52" fmla="*/ 174 w 197"/>
                <a:gd name="T53" fmla="*/ 61 h 423"/>
                <a:gd name="T54" fmla="*/ 159 w 197"/>
                <a:gd name="T55" fmla="*/ 97 h 423"/>
                <a:gd name="T56" fmla="*/ 142 w 197"/>
                <a:gd name="T57" fmla="*/ 131 h 423"/>
                <a:gd name="T58" fmla="*/ 127 w 197"/>
                <a:gd name="T59" fmla="*/ 162 h 423"/>
                <a:gd name="T60" fmla="*/ 115 w 197"/>
                <a:gd name="T61" fmla="*/ 188 h 423"/>
                <a:gd name="T62" fmla="*/ 106 w 197"/>
                <a:gd name="T63" fmla="*/ 204 h 423"/>
                <a:gd name="T64" fmla="*/ 103 w 197"/>
                <a:gd name="T65" fmla="*/ 211 h 42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97"/>
                <a:gd name="T100" fmla="*/ 0 h 423"/>
                <a:gd name="T101" fmla="*/ 197 w 197"/>
                <a:gd name="T102" fmla="*/ 423 h 42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97" h="423">
                  <a:moveTo>
                    <a:pt x="103" y="211"/>
                  </a:moveTo>
                  <a:lnTo>
                    <a:pt x="91" y="238"/>
                  </a:lnTo>
                  <a:lnTo>
                    <a:pt x="78" y="266"/>
                  </a:lnTo>
                  <a:lnTo>
                    <a:pt x="64" y="292"/>
                  </a:lnTo>
                  <a:lnTo>
                    <a:pt x="51" y="319"/>
                  </a:lnTo>
                  <a:lnTo>
                    <a:pt x="37" y="346"/>
                  </a:lnTo>
                  <a:lnTo>
                    <a:pt x="24" y="372"/>
                  </a:lnTo>
                  <a:lnTo>
                    <a:pt x="12" y="397"/>
                  </a:lnTo>
                  <a:lnTo>
                    <a:pt x="0" y="423"/>
                  </a:lnTo>
                  <a:lnTo>
                    <a:pt x="8" y="395"/>
                  </a:lnTo>
                  <a:lnTo>
                    <a:pt x="18" y="368"/>
                  </a:lnTo>
                  <a:lnTo>
                    <a:pt x="29" y="340"/>
                  </a:lnTo>
                  <a:lnTo>
                    <a:pt x="41" y="313"/>
                  </a:lnTo>
                  <a:lnTo>
                    <a:pt x="53" y="285"/>
                  </a:lnTo>
                  <a:lnTo>
                    <a:pt x="65" y="258"/>
                  </a:lnTo>
                  <a:lnTo>
                    <a:pt x="79" y="232"/>
                  </a:lnTo>
                  <a:lnTo>
                    <a:pt x="92" y="204"/>
                  </a:lnTo>
                  <a:lnTo>
                    <a:pt x="106" y="178"/>
                  </a:lnTo>
                  <a:lnTo>
                    <a:pt x="119" y="151"/>
                  </a:lnTo>
                  <a:lnTo>
                    <a:pt x="132" y="125"/>
                  </a:lnTo>
                  <a:lnTo>
                    <a:pt x="147" y="99"/>
                  </a:lnTo>
                  <a:lnTo>
                    <a:pt x="160" y="74"/>
                  </a:lnTo>
                  <a:lnTo>
                    <a:pt x="173" y="48"/>
                  </a:lnTo>
                  <a:lnTo>
                    <a:pt x="185" y="24"/>
                  </a:lnTo>
                  <a:lnTo>
                    <a:pt x="197" y="0"/>
                  </a:lnTo>
                  <a:lnTo>
                    <a:pt x="187" y="29"/>
                  </a:lnTo>
                  <a:lnTo>
                    <a:pt x="174" y="61"/>
                  </a:lnTo>
                  <a:lnTo>
                    <a:pt x="159" y="97"/>
                  </a:lnTo>
                  <a:lnTo>
                    <a:pt x="142" y="131"/>
                  </a:lnTo>
                  <a:lnTo>
                    <a:pt x="127" y="162"/>
                  </a:lnTo>
                  <a:lnTo>
                    <a:pt x="115" y="188"/>
                  </a:lnTo>
                  <a:lnTo>
                    <a:pt x="106" y="204"/>
                  </a:lnTo>
                  <a:lnTo>
                    <a:pt x="103" y="211"/>
                  </a:lnTo>
                  <a:close/>
                </a:path>
              </a:pathLst>
            </a:custGeom>
            <a:solidFill>
              <a:srgbClr val="7F2B00"/>
            </a:solidFill>
            <a:ln w="9525">
              <a:noFill/>
              <a:round/>
              <a:headEnd/>
              <a:tailEnd/>
            </a:ln>
          </p:spPr>
          <p:txBody>
            <a:bodyPr/>
            <a:lstStyle/>
            <a:p>
              <a:endParaRPr lang="ru-RU"/>
            </a:p>
          </p:txBody>
        </p:sp>
        <p:sp>
          <p:nvSpPr>
            <p:cNvPr id="30" name="Freeform 35"/>
            <p:cNvSpPr>
              <a:spLocks/>
            </p:cNvSpPr>
            <p:nvPr/>
          </p:nvSpPr>
          <p:spPr bwMode="auto">
            <a:xfrm flipH="1">
              <a:off x="1299" y="943"/>
              <a:ext cx="13" cy="15"/>
            </a:xfrm>
            <a:custGeom>
              <a:avLst/>
              <a:gdLst>
                <a:gd name="T0" fmla="*/ 0 w 31"/>
                <a:gd name="T1" fmla="*/ 38 h 38"/>
                <a:gd name="T2" fmla="*/ 31 w 31"/>
                <a:gd name="T3" fmla="*/ 0 h 38"/>
                <a:gd name="T4" fmla="*/ 17 w 31"/>
                <a:gd name="T5" fmla="*/ 27 h 38"/>
                <a:gd name="T6" fmla="*/ 0 w 31"/>
                <a:gd name="T7" fmla="*/ 38 h 38"/>
                <a:gd name="T8" fmla="*/ 0 60000 65536"/>
                <a:gd name="T9" fmla="*/ 0 60000 65536"/>
                <a:gd name="T10" fmla="*/ 0 60000 65536"/>
                <a:gd name="T11" fmla="*/ 0 60000 65536"/>
                <a:gd name="T12" fmla="*/ 0 w 31"/>
                <a:gd name="T13" fmla="*/ 0 h 38"/>
                <a:gd name="T14" fmla="*/ 31 w 31"/>
                <a:gd name="T15" fmla="*/ 38 h 38"/>
              </a:gdLst>
              <a:ahLst/>
              <a:cxnLst>
                <a:cxn ang="T8">
                  <a:pos x="T0" y="T1"/>
                </a:cxn>
                <a:cxn ang="T9">
                  <a:pos x="T2" y="T3"/>
                </a:cxn>
                <a:cxn ang="T10">
                  <a:pos x="T4" y="T5"/>
                </a:cxn>
                <a:cxn ang="T11">
                  <a:pos x="T6" y="T7"/>
                </a:cxn>
              </a:cxnLst>
              <a:rect l="T12" t="T13" r="T14" b="T15"/>
              <a:pathLst>
                <a:path w="31" h="38">
                  <a:moveTo>
                    <a:pt x="0" y="38"/>
                  </a:moveTo>
                  <a:lnTo>
                    <a:pt x="31" y="0"/>
                  </a:lnTo>
                  <a:lnTo>
                    <a:pt x="17" y="27"/>
                  </a:lnTo>
                  <a:lnTo>
                    <a:pt x="0" y="38"/>
                  </a:lnTo>
                  <a:close/>
                </a:path>
              </a:pathLst>
            </a:custGeom>
            <a:solidFill>
              <a:srgbClr val="F2E8D3"/>
            </a:solidFill>
            <a:ln w="9525">
              <a:noFill/>
              <a:round/>
              <a:headEnd/>
              <a:tailEnd/>
            </a:ln>
          </p:spPr>
          <p:txBody>
            <a:bodyPr/>
            <a:lstStyle/>
            <a:p>
              <a:endParaRPr lang="ru-RU"/>
            </a:p>
          </p:txBody>
        </p:sp>
        <p:sp>
          <p:nvSpPr>
            <p:cNvPr id="31" name="Freeform 36"/>
            <p:cNvSpPr>
              <a:spLocks/>
            </p:cNvSpPr>
            <p:nvPr/>
          </p:nvSpPr>
          <p:spPr bwMode="auto">
            <a:xfrm flipH="1">
              <a:off x="864" y="1095"/>
              <a:ext cx="203" cy="24"/>
            </a:xfrm>
            <a:custGeom>
              <a:avLst/>
              <a:gdLst>
                <a:gd name="T0" fmla="*/ 481 w 481"/>
                <a:gd name="T1" fmla="*/ 48 h 58"/>
                <a:gd name="T2" fmla="*/ 469 w 481"/>
                <a:gd name="T3" fmla="*/ 57 h 58"/>
                <a:gd name="T4" fmla="*/ 438 w 481"/>
                <a:gd name="T5" fmla="*/ 58 h 58"/>
                <a:gd name="T6" fmla="*/ 408 w 481"/>
                <a:gd name="T7" fmla="*/ 57 h 58"/>
                <a:gd name="T8" fmla="*/ 379 w 481"/>
                <a:gd name="T9" fmla="*/ 54 h 58"/>
                <a:gd name="T10" fmla="*/ 349 w 481"/>
                <a:gd name="T11" fmla="*/ 50 h 58"/>
                <a:gd name="T12" fmla="*/ 319 w 481"/>
                <a:gd name="T13" fmla="*/ 45 h 58"/>
                <a:gd name="T14" fmla="*/ 290 w 481"/>
                <a:gd name="T15" fmla="*/ 39 h 58"/>
                <a:gd name="T16" fmla="*/ 260 w 481"/>
                <a:gd name="T17" fmla="*/ 33 h 58"/>
                <a:gd name="T18" fmla="*/ 231 w 481"/>
                <a:gd name="T19" fmla="*/ 27 h 58"/>
                <a:gd name="T20" fmla="*/ 202 w 481"/>
                <a:gd name="T21" fmla="*/ 22 h 58"/>
                <a:gd name="T22" fmla="*/ 173 w 481"/>
                <a:gd name="T23" fmla="*/ 17 h 58"/>
                <a:gd name="T24" fmla="*/ 145 w 481"/>
                <a:gd name="T25" fmla="*/ 14 h 58"/>
                <a:gd name="T26" fmla="*/ 115 w 481"/>
                <a:gd name="T27" fmla="*/ 13 h 58"/>
                <a:gd name="T28" fmla="*/ 87 w 481"/>
                <a:gd name="T29" fmla="*/ 15 h 58"/>
                <a:gd name="T30" fmla="*/ 58 w 481"/>
                <a:gd name="T31" fmla="*/ 18 h 58"/>
                <a:gd name="T32" fmla="*/ 28 w 481"/>
                <a:gd name="T33" fmla="*/ 25 h 58"/>
                <a:gd name="T34" fmla="*/ 0 w 481"/>
                <a:gd name="T35" fmla="*/ 36 h 58"/>
                <a:gd name="T36" fmla="*/ 26 w 481"/>
                <a:gd name="T37" fmla="*/ 22 h 58"/>
                <a:gd name="T38" fmla="*/ 54 w 481"/>
                <a:gd name="T39" fmla="*/ 11 h 58"/>
                <a:gd name="T40" fmla="*/ 80 w 481"/>
                <a:gd name="T41" fmla="*/ 4 h 58"/>
                <a:gd name="T42" fmla="*/ 109 w 481"/>
                <a:gd name="T43" fmla="*/ 1 h 58"/>
                <a:gd name="T44" fmla="*/ 136 w 481"/>
                <a:gd name="T45" fmla="*/ 0 h 58"/>
                <a:gd name="T46" fmla="*/ 163 w 481"/>
                <a:gd name="T47" fmla="*/ 1 h 58"/>
                <a:gd name="T48" fmla="*/ 192 w 481"/>
                <a:gd name="T49" fmla="*/ 4 h 58"/>
                <a:gd name="T50" fmla="*/ 221 w 481"/>
                <a:gd name="T51" fmla="*/ 8 h 58"/>
                <a:gd name="T52" fmla="*/ 249 w 481"/>
                <a:gd name="T53" fmla="*/ 14 h 58"/>
                <a:gd name="T54" fmla="*/ 278 w 481"/>
                <a:gd name="T55" fmla="*/ 20 h 58"/>
                <a:gd name="T56" fmla="*/ 306 w 481"/>
                <a:gd name="T57" fmla="*/ 26 h 58"/>
                <a:gd name="T58" fmla="*/ 335 w 481"/>
                <a:gd name="T59" fmla="*/ 33 h 58"/>
                <a:gd name="T60" fmla="*/ 363 w 481"/>
                <a:gd name="T61" fmla="*/ 38 h 58"/>
                <a:gd name="T62" fmla="*/ 392 w 481"/>
                <a:gd name="T63" fmla="*/ 41 h 58"/>
                <a:gd name="T64" fmla="*/ 420 w 481"/>
                <a:gd name="T65" fmla="*/ 45 h 58"/>
                <a:gd name="T66" fmla="*/ 449 w 481"/>
                <a:gd name="T67" fmla="*/ 45 h 58"/>
                <a:gd name="T68" fmla="*/ 481 w 481"/>
                <a:gd name="T69" fmla="*/ 48 h 5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81"/>
                <a:gd name="T106" fmla="*/ 0 h 58"/>
                <a:gd name="T107" fmla="*/ 481 w 481"/>
                <a:gd name="T108" fmla="*/ 58 h 5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81" h="58">
                  <a:moveTo>
                    <a:pt x="481" y="48"/>
                  </a:moveTo>
                  <a:lnTo>
                    <a:pt x="469" y="57"/>
                  </a:lnTo>
                  <a:lnTo>
                    <a:pt x="438" y="58"/>
                  </a:lnTo>
                  <a:lnTo>
                    <a:pt x="408" y="57"/>
                  </a:lnTo>
                  <a:lnTo>
                    <a:pt x="379" y="54"/>
                  </a:lnTo>
                  <a:lnTo>
                    <a:pt x="349" y="50"/>
                  </a:lnTo>
                  <a:lnTo>
                    <a:pt x="319" y="45"/>
                  </a:lnTo>
                  <a:lnTo>
                    <a:pt x="290" y="39"/>
                  </a:lnTo>
                  <a:lnTo>
                    <a:pt x="260" y="33"/>
                  </a:lnTo>
                  <a:lnTo>
                    <a:pt x="231" y="27"/>
                  </a:lnTo>
                  <a:lnTo>
                    <a:pt x="202" y="22"/>
                  </a:lnTo>
                  <a:lnTo>
                    <a:pt x="173" y="17"/>
                  </a:lnTo>
                  <a:lnTo>
                    <a:pt x="145" y="14"/>
                  </a:lnTo>
                  <a:lnTo>
                    <a:pt x="115" y="13"/>
                  </a:lnTo>
                  <a:lnTo>
                    <a:pt x="87" y="15"/>
                  </a:lnTo>
                  <a:lnTo>
                    <a:pt x="58" y="18"/>
                  </a:lnTo>
                  <a:lnTo>
                    <a:pt x="28" y="25"/>
                  </a:lnTo>
                  <a:lnTo>
                    <a:pt x="0" y="36"/>
                  </a:lnTo>
                  <a:lnTo>
                    <a:pt x="26" y="22"/>
                  </a:lnTo>
                  <a:lnTo>
                    <a:pt x="54" y="11"/>
                  </a:lnTo>
                  <a:lnTo>
                    <a:pt x="80" y="4"/>
                  </a:lnTo>
                  <a:lnTo>
                    <a:pt x="109" y="1"/>
                  </a:lnTo>
                  <a:lnTo>
                    <a:pt x="136" y="0"/>
                  </a:lnTo>
                  <a:lnTo>
                    <a:pt x="163" y="1"/>
                  </a:lnTo>
                  <a:lnTo>
                    <a:pt x="192" y="4"/>
                  </a:lnTo>
                  <a:lnTo>
                    <a:pt x="221" y="8"/>
                  </a:lnTo>
                  <a:lnTo>
                    <a:pt x="249" y="14"/>
                  </a:lnTo>
                  <a:lnTo>
                    <a:pt x="278" y="20"/>
                  </a:lnTo>
                  <a:lnTo>
                    <a:pt x="306" y="26"/>
                  </a:lnTo>
                  <a:lnTo>
                    <a:pt x="335" y="33"/>
                  </a:lnTo>
                  <a:lnTo>
                    <a:pt x="363" y="38"/>
                  </a:lnTo>
                  <a:lnTo>
                    <a:pt x="392" y="41"/>
                  </a:lnTo>
                  <a:lnTo>
                    <a:pt x="420" y="45"/>
                  </a:lnTo>
                  <a:lnTo>
                    <a:pt x="449" y="45"/>
                  </a:lnTo>
                  <a:lnTo>
                    <a:pt x="481" y="48"/>
                  </a:lnTo>
                  <a:close/>
                </a:path>
              </a:pathLst>
            </a:custGeom>
            <a:solidFill>
              <a:srgbClr val="7F2B00"/>
            </a:solidFill>
            <a:ln w="9525">
              <a:noFill/>
              <a:round/>
              <a:headEnd/>
              <a:tailEnd/>
            </a:ln>
          </p:spPr>
          <p:txBody>
            <a:bodyPr/>
            <a:lstStyle/>
            <a:p>
              <a:endParaRPr lang="ru-RU"/>
            </a:p>
          </p:txBody>
        </p:sp>
        <p:sp>
          <p:nvSpPr>
            <p:cNvPr id="32" name="Freeform 37"/>
            <p:cNvSpPr>
              <a:spLocks/>
            </p:cNvSpPr>
            <p:nvPr/>
          </p:nvSpPr>
          <p:spPr bwMode="auto">
            <a:xfrm flipH="1">
              <a:off x="934" y="1122"/>
              <a:ext cx="133" cy="15"/>
            </a:xfrm>
            <a:custGeom>
              <a:avLst/>
              <a:gdLst>
                <a:gd name="T0" fmla="*/ 314 w 314"/>
                <a:gd name="T1" fmla="*/ 39 h 39"/>
                <a:gd name="T2" fmla="*/ 295 w 314"/>
                <a:gd name="T3" fmla="*/ 39 h 39"/>
                <a:gd name="T4" fmla="*/ 275 w 314"/>
                <a:gd name="T5" fmla="*/ 37 h 39"/>
                <a:gd name="T6" fmla="*/ 257 w 314"/>
                <a:gd name="T7" fmla="*/ 34 h 39"/>
                <a:gd name="T8" fmla="*/ 237 w 314"/>
                <a:gd name="T9" fmla="*/ 32 h 39"/>
                <a:gd name="T10" fmla="*/ 217 w 314"/>
                <a:gd name="T11" fmla="*/ 29 h 39"/>
                <a:gd name="T12" fmla="*/ 197 w 314"/>
                <a:gd name="T13" fmla="*/ 26 h 39"/>
                <a:gd name="T14" fmla="*/ 178 w 314"/>
                <a:gd name="T15" fmla="*/ 22 h 39"/>
                <a:gd name="T16" fmla="*/ 158 w 314"/>
                <a:gd name="T17" fmla="*/ 19 h 39"/>
                <a:gd name="T18" fmla="*/ 138 w 314"/>
                <a:gd name="T19" fmla="*/ 17 h 39"/>
                <a:gd name="T20" fmla="*/ 118 w 314"/>
                <a:gd name="T21" fmla="*/ 16 h 39"/>
                <a:gd name="T22" fmla="*/ 99 w 314"/>
                <a:gd name="T23" fmla="*/ 15 h 39"/>
                <a:gd name="T24" fmla="*/ 79 w 314"/>
                <a:gd name="T25" fmla="*/ 15 h 39"/>
                <a:gd name="T26" fmla="*/ 59 w 314"/>
                <a:gd name="T27" fmla="*/ 17 h 39"/>
                <a:gd name="T28" fmla="*/ 39 w 314"/>
                <a:gd name="T29" fmla="*/ 20 h 39"/>
                <a:gd name="T30" fmla="*/ 20 w 314"/>
                <a:gd name="T31" fmla="*/ 26 h 39"/>
                <a:gd name="T32" fmla="*/ 0 w 314"/>
                <a:gd name="T33" fmla="*/ 32 h 39"/>
                <a:gd name="T34" fmla="*/ 18 w 314"/>
                <a:gd name="T35" fmla="*/ 22 h 39"/>
                <a:gd name="T36" fmla="*/ 36 w 314"/>
                <a:gd name="T37" fmla="*/ 14 h 39"/>
                <a:gd name="T38" fmla="*/ 55 w 314"/>
                <a:gd name="T39" fmla="*/ 8 h 39"/>
                <a:gd name="T40" fmla="*/ 75 w 314"/>
                <a:gd name="T41" fmla="*/ 4 h 39"/>
                <a:gd name="T42" fmla="*/ 95 w 314"/>
                <a:gd name="T43" fmla="*/ 1 h 39"/>
                <a:gd name="T44" fmla="*/ 116 w 314"/>
                <a:gd name="T45" fmla="*/ 0 h 39"/>
                <a:gd name="T46" fmla="*/ 136 w 314"/>
                <a:gd name="T47" fmla="*/ 0 h 39"/>
                <a:gd name="T48" fmla="*/ 157 w 314"/>
                <a:gd name="T49" fmla="*/ 1 h 39"/>
                <a:gd name="T50" fmla="*/ 178 w 314"/>
                <a:gd name="T51" fmla="*/ 5 h 39"/>
                <a:gd name="T52" fmla="*/ 199 w 314"/>
                <a:gd name="T53" fmla="*/ 8 h 39"/>
                <a:gd name="T54" fmla="*/ 219 w 314"/>
                <a:gd name="T55" fmla="*/ 12 h 39"/>
                <a:gd name="T56" fmla="*/ 239 w 314"/>
                <a:gd name="T57" fmla="*/ 17 h 39"/>
                <a:gd name="T58" fmla="*/ 259 w 314"/>
                <a:gd name="T59" fmla="*/ 22 h 39"/>
                <a:gd name="T60" fmla="*/ 278 w 314"/>
                <a:gd name="T61" fmla="*/ 28 h 39"/>
                <a:gd name="T62" fmla="*/ 296 w 314"/>
                <a:gd name="T63" fmla="*/ 33 h 39"/>
                <a:gd name="T64" fmla="*/ 314 w 314"/>
                <a:gd name="T65" fmla="*/ 39 h 3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14"/>
                <a:gd name="T100" fmla="*/ 0 h 39"/>
                <a:gd name="T101" fmla="*/ 314 w 314"/>
                <a:gd name="T102" fmla="*/ 39 h 3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14" h="39">
                  <a:moveTo>
                    <a:pt x="314" y="39"/>
                  </a:moveTo>
                  <a:lnTo>
                    <a:pt x="295" y="39"/>
                  </a:lnTo>
                  <a:lnTo>
                    <a:pt x="275" y="37"/>
                  </a:lnTo>
                  <a:lnTo>
                    <a:pt x="257" y="34"/>
                  </a:lnTo>
                  <a:lnTo>
                    <a:pt x="237" y="32"/>
                  </a:lnTo>
                  <a:lnTo>
                    <a:pt x="217" y="29"/>
                  </a:lnTo>
                  <a:lnTo>
                    <a:pt x="197" y="26"/>
                  </a:lnTo>
                  <a:lnTo>
                    <a:pt x="178" y="22"/>
                  </a:lnTo>
                  <a:lnTo>
                    <a:pt x="158" y="19"/>
                  </a:lnTo>
                  <a:lnTo>
                    <a:pt x="138" y="17"/>
                  </a:lnTo>
                  <a:lnTo>
                    <a:pt x="118" y="16"/>
                  </a:lnTo>
                  <a:lnTo>
                    <a:pt x="99" y="15"/>
                  </a:lnTo>
                  <a:lnTo>
                    <a:pt x="79" y="15"/>
                  </a:lnTo>
                  <a:lnTo>
                    <a:pt x="59" y="17"/>
                  </a:lnTo>
                  <a:lnTo>
                    <a:pt x="39" y="20"/>
                  </a:lnTo>
                  <a:lnTo>
                    <a:pt x="20" y="26"/>
                  </a:lnTo>
                  <a:lnTo>
                    <a:pt x="0" y="32"/>
                  </a:lnTo>
                  <a:lnTo>
                    <a:pt x="18" y="22"/>
                  </a:lnTo>
                  <a:lnTo>
                    <a:pt x="36" y="14"/>
                  </a:lnTo>
                  <a:lnTo>
                    <a:pt x="55" y="8"/>
                  </a:lnTo>
                  <a:lnTo>
                    <a:pt x="75" y="4"/>
                  </a:lnTo>
                  <a:lnTo>
                    <a:pt x="95" y="1"/>
                  </a:lnTo>
                  <a:lnTo>
                    <a:pt x="116" y="0"/>
                  </a:lnTo>
                  <a:lnTo>
                    <a:pt x="136" y="0"/>
                  </a:lnTo>
                  <a:lnTo>
                    <a:pt x="157" y="1"/>
                  </a:lnTo>
                  <a:lnTo>
                    <a:pt x="178" y="5"/>
                  </a:lnTo>
                  <a:lnTo>
                    <a:pt x="199" y="8"/>
                  </a:lnTo>
                  <a:lnTo>
                    <a:pt x="219" y="12"/>
                  </a:lnTo>
                  <a:lnTo>
                    <a:pt x="239" y="17"/>
                  </a:lnTo>
                  <a:lnTo>
                    <a:pt x="259" y="22"/>
                  </a:lnTo>
                  <a:lnTo>
                    <a:pt x="278" y="28"/>
                  </a:lnTo>
                  <a:lnTo>
                    <a:pt x="296" y="33"/>
                  </a:lnTo>
                  <a:lnTo>
                    <a:pt x="314" y="39"/>
                  </a:lnTo>
                  <a:close/>
                </a:path>
              </a:pathLst>
            </a:custGeom>
            <a:solidFill>
              <a:srgbClr val="7F2B00"/>
            </a:solidFill>
            <a:ln w="9525">
              <a:noFill/>
              <a:round/>
              <a:headEnd/>
              <a:tailEnd/>
            </a:ln>
          </p:spPr>
          <p:txBody>
            <a:bodyPr/>
            <a:lstStyle/>
            <a:p>
              <a:endParaRPr lang="ru-RU"/>
            </a:p>
          </p:txBody>
        </p:sp>
        <p:sp>
          <p:nvSpPr>
            <p:cNvPr id="33" name="Freeform 38"/>
            <p:cNvSpPr>
              <a:spLocks/>
            </p:cNvSpPr>
            <p:nvPr/>
          </p:nvSpPr>
          <p:spPr bwMode="auto">
            <a:xfrm flipH="1">
              <a:off x="672" y="840"/>
              <a:ext cx="726" cy="254"/>
            </a:xfrm>
            <a:custGeom>
              <a:avLst/>
              <a:gdLst>
                <a:gd name="T0" fmla="*/ 1655 w 1712"/>
                <a:gd name="T1" fmla="*/ 100 h 634"/>
                <a:gd name="T2" fmla="*/ 1600 w 1712"/>
                <a:gd name="T3" fmla="*/ 208 h 634"/>
                <a:gd name="T4" fmla="*/ 1550 w 1712"/>
                <a:gd name="T5" fmla="*/ 318 h 634"/>
                <a:gd name="T6" fmla="*/ 1319 w 1712"/>
                <a:gd name="T7" fmla="*/ 633 h 634"/>
                <a:gd name="T8" fmla="*/ 1105 w 1712"/>
                <a:gd name="T9" fmla="*/ 599 h 634"/>
                <a:gd name="T10" fmla="*/ 901 w 1712"/>
                <a:gd name="T11" fmla="*/ 556 h 634"/>
                <a:gd name="T12" fmla="*/ 748 w 1712"/>
                <a:gd name="T13" fmla="*/ 585 h 634"/>
                <a:gd name="T14" fmla="*/ 824 w 1712"/>
                <a:gd name="T15" fmla="*/ 439 h 634"/>
                <a:gd name="T16" fmla="*/ 809 w 1712"/>
                <a:gd name="T17" fmla="*/ 437 h 634"/>
                <a:gd name="T18" fmla="*/ 721 w 1712"/>
                <a:gd name="T19" fmla="*/ 594 h 634"/>
                <a:gd name="T20" fmla="*/ 659 w 1712"/>
                <a:gd name="T21" fmla="*/ 605 h 634"/>
                <a:gd name="T22" fmla="*/ 577 w 1712"/>
                <a:gd name="T23" fmla="*/ 575 h 634"/>
                <a:gd name="T24" fmla="*/ 396 w 1712"/>
                <a:gd name="T25" fmla="*/ 558 h 634"/>
                <a:gd name="T26" fmla="*/ 213 w 1712"/>
                <a:gd name="T27" fmla="*/ 571 h 634"/>
                <a:gd name="T28" fmla="*/ 17 w 1712"/>
                <a:gd name="T29" fmla="*/ 557 h 634"/>
                <a:gd name="T30" fmla="*/ 67 w 1712"/>
                <a:gd name="T31" fmla="*/ 482 h 634"/>
                <a:gd name="T32" fmla="*/ 146 w 1712"/>
                <a:gd name="T33" fmla="*/ 396 h 634"/>
                <a:gd name="T34" fmla="*/ 223 w 1712"/>
                <a:gd name="T35" fmla="*/ 304 h 634"/>
                <a:gd name="T36" fmla="*/ 277 w 1712"/>
                <a:gd name="T37" fmla="*/ 259 h 634"/>
                <a:gd name="T38" fmla="*/ 330 w 1712"/>
                <a:gd name="T39" fmla="*/ 280 h 634"/>
                <a:gd name="T40" fmla="*/ 394 w 1712"/>
                <a:gd name="T41" fmla="*/ 262 h 634"/>
                <a:gd name="T42" fmla="*/ 408 w 1712"/>
                <a:gd name="T43" fmla="*/ 203 h 634"/>
                <a:gd name="T44" fmla="*/ 339 w 1712"/>
                <a:gd name="T45" fmla="*/ 190 h 634"/>
                <a:gd name="T46" fmla="*/ 311 w 1712"/>
                <a:gd name="T47" fmla="*/ 163 h 634"/>
                <a:gd name="T48" fmla="*/ 319 w 1712"/>
                <a:gd name="T49" fmla="*/ 125 h 634"/>
                <a:gd name="T50" fmla="*/ 370 w 1712"/>
                <a:gd name="T51" fmla="*/ 88 h 634"/>
                <a:gd name="T52" fmla="*/ 419 w 1712"/>
                <a:gd name="T53" fmla="*/ 98 h 634"/>
                <a:gd name="T54" fmla="*/ 466 w 1712"/>
                <a:gd name="T55" fmla="*/ 133 h 634"/>
                <a:gd name="T56" fmla="*/ 517 w 1712"/>
                <a:gd name="T57" fmla="*/ 172 h 634"/>
                <a:gd name="T58" fmla="*/ 576 w 1712"/>
                <a:gd name="T59" fmla="*/ 204 h 634"/>
                <a:gd name="T60" fmla="*/ 642 w 1712"/>
                <a:gd name="T61" fmla="*/ 220 h 634"/>
                <a:gd name="T62" fmla="*/ 700 w 1712"/>
                <a:gd name="T63" fmla="*/ 227 h 634"/>
                <a:gd name="T64" fmla="*/ 757 w 1712"/>
                <a:gd name="T65" fmla="*/ 219 h 634"/>
                <a:gd name="T66" fmla="*/ 826 w 1712"/>
                <a:gd name="T67" fmla="*/ 181 h 634"/>
                <a:gd name="T68" fmla="*/ 889 w 1712"/>
                <a:gd name="T69" fmla="*/ 94 h 634"/>
                <a:gd name="T70" fmla="*/ 939 w 1712"/>
                <a:gd name="T71" fmla="*/ 67 h 634"/>
                <a:gd name="T72" fmla="*/ 986 w 1712"/>
                <a:gd name="T73" fmla="*/ 95 h 634"/>
                <a:gd name="T74" fmla="*/ 955 w 1712"/>
                <a:gd name="T75" fmla="*/ 154 h 634"/>
                <a:gd name="T76" fmla="*/ 876 w 1712"/>
                <a:gd name="T77" fmla="*/ 209 h 634"/>
                <a:gd name="T78" fmla="*/ 771 w 1712"/>
                <a:gd name="T79" fmla="*/ 281 h 634"/>
                <a:gd name="T80" fmla="*/ 697 w 1712"/>
                <a:gd name="T81" fmla="*/ 365 h 634"/>
                <a:gd name="T82" fmla="*/ 697 w 1712"/>
                <a:gd name="T83" fmla="*/ 433 h 634"/>
                <a:gd name="T84" fmla="*/ 748 w 1712"/>
                <a:gd name="T85" fmla="*/ 416 h 634"/>
                <a:gd name="T86" fmla="*/ 803 w 1712"/>
                <a:gd name="T87" fmla="*/ 369 h 634"/>
                <a:gd name="T88" fmla="*/ 857 w 1712"/>
                <a:gd name="T89" fmla="*/ 364 h 634"/>
                <a:gd name="T90" fmla="*/ 925 w 1712"/>
                <a:gd name="T91" fmla="*/ 391 h 634"/>
                <a:gd name="T92" fmla="*/ 992 w 1712"/>
                <a:gd name="T93" fmla="*/ 404 h 634"/>
                <a:gd name="T94" fmla="*/ 1053 w 1712"/>
                <a:gd name="T95" fmla="*/ 392 h 634"/>
                <a:gd name="T96" fmla="*/ 1094 w 1712"/>
                <a:gd name="T97" fmla="*/ 323 h 634"/>
                <a:gd name="T98" fmla="*/ 1148 w 1712"/>
                <a:gd name="T99" fmla="*/ 275 h 634"/>
                <a:gd name="T100" fmla="*/ 1132 w 1712"/>
                <a:gd name="T101" fmla="*/ 175 h 634"/>
                <a:gd name="T102" fmla="*/ 1041 w 1712"/>
                <a:gd name="T103" fmla="*/ 135 h 634"/>
                <a:gd name="T104" fmla="*/ 1133 w 1712"/>
                <a:gd name="T105" fmla="*/ 141 h 634"/>
                <a:gd name="T106" fmla="*/ 1205 w 1712"/>
                <a:gd name="T107" fmla="*/ 220 h 634"/>
                <a:gd name="T108" fmla="*/ 1242 w 1712"/>
                <a:gd name="T109" fmla="*/ 240 h 634"/>
                <a:gd name="T110" fmla="*/ 1316 w 1712"/>
                <a:gd name="T111" fmla="*/ 157 h 634"/>
                <a:gd name="T112" fmla="*/ 1382 w 1712"/>
                <a:gd name="T113" fmla="*/ 64 h 634"/>
                <a:gd name="T114" fmla="*/ 1437 w 1712"/>
                <a:gd name="T115" fmla="*/ 23 h 634"/>
                <a:gd name="T116" fmla="*/ 1542 w 1712"/>
                <a:gd name="T117" fmla="*/ 33 h 634"/>
                <a:gd name="T118" fmla="*/ 1635 w 1712"/>
                <a:gd name="T119" fmla="*/ 19 h 63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712"/>
                <a:gd name="T181" fmla="*/ 0 h 634"/>
                <a:gd name="T182" fmla="*/ 1712 w 1712"/>
                <a:gd name="T183" fmla="*/ 634 h 634"/>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712" h="634">
                  <a:moveTo>
                    <a:pt x="1712" y="0"/>
                  </a:moveTo>
                  <a:lnTo>
                    <a:pt x="1696" y="26"/>
                  </a:lnTo>
                  <a:lnTo>
                    <a:pt x="1681" y="51"/>
                  </a:lnTo>
                  <a:lnTo>
                    <a:pt x="1668" y="76"/>
                  </a:lnTo>
                  <a:lnTo>
                    <a:pt x="1655" y="100"/>
                  </a:lnTo>
                  <a:lnTo>
                    <a:pt x="1643" y="123"/>
                  </a:lnTo>
                  <a:lnTo>
                    <a:pt x="1632" y="145"/>
                  </a:lnTo>
                  <a:lnTo>
                    <a:pt x="1621" y="167"/>
                  </a:lnTo>
                  <a:lnTo>
                    <a:pt x="1611" y="188"/>
                  </a:lnTo>
                  <a:lnTo>
                    <a:pt x="1600" y="208"/>
                  </a:lnTo>
                  <a:lnTo>
                    <a:pt x="1590" y="230"/>
                  </a:lnTo>
                  <a:lnTo>
                    <a:pt x="1581" y="251"/>
                  </a:lnTo>
                  <a:lnTo>
                    <a:pt x="1571" y="273"/>
                  </a:lnTo>
                  <a:lnTo>
                    <a:pt x="1561" y="295"/>
                  </a:lnTo>
                  <a:lnTo>
                    <a:pt x="1550" y="318"/>
                  </a:lnTo>
                  <a:lnTo>
                    <a:pt x="1541" y="341"/>
                  </a:lnTo>
                  <a:lnTo>
                    <a:pt x="1530" y="365"/>
                  </a:lnTo>
                  <a:lnTo>
                    <a:pt x="1410" y="611"/>
                  </a:lnTo>
                  <a:lnTo>
                    <a:pt x="1364" y="625"/>
                  </a:lnTo>
                  <a:lnTo>
                    <a:pt x="1319" y="633"/>
                  </a:lnTo>
                  <a:lnTo>
                    <a:pt x="1275" y="634"/>
                  </a:lnTo>
                  <a:lnTo>
                    <a:pt x="1231" y="630"/>
                  </a:lnTo>
                  <a:lnTo>
                    <a:pt x="1188" y="622"/>
                  </a:lnTo>
                  <a:lnTo>
                    <a:pt x="1147" y="611"/>
                  </a:lnTo>
                  <a:lnTo>
                    <a:pt x="1105" y="599"/>
                  </a:lnTo>
                  <a:lnTo>
                    <a:pt x="1063" y="586"/>
                  </a:lnTo>
                  <a:lnTo>
                    <a:pt x="1023" y="575"/>
                  </a:lnTo>
                  <a:lnTo>
                    <a:pt x="982" y="565"/>
                  </a:lnTo>
                  <a:lnTo>
                    <a:pt x="941" y="558"/>
                  </a:lnTo>
                  <a:lnTo>
                    <a:pt x="901" y="556"/>
                  </a:lnTo>
                  <a:lnTo>
                    <a:pt x="860" y="560"/>
                  </a:lnTo>
                  <a:lnTo>
                    <a:pt x="821" y="569"/>
                  </a:lnTo>
                  <a:lnTo>
                    <a:pt x="780" y="588"/>
                  </a:lnTo>
                  <a:lnTo>
                    <a:pt x="739" y="616"/>
                  </a:lnTo>
                  <a:lnTo>
                    <a:pt x="748" y="585"/>
                  </a:lnTo>
                  <a:lnTo>
                    <a:pt x="759" y="554"/>
                  </a:lnTo>
                  <a:lnTo>
                    <a:pt x="775" y="524"/>
                  </a:lnTo>
                  <a:lnTo>
                    <a:pt x="791" y="496"/>
                  </a:lnTo>
                  <a:lnTo>
                    <a:pt x="807" y="467"/>
                  </a:lnTo>
                  <a:lnTo>
                    <a:pt x="824" y="439"/>
                  </a:lnTo>
                  <a:lnTo>
                    <a:pt x="838" y="411"/>
                  </a:lnTo>
                  <a:lnTo>
                    <a:pt x="851" y="383"/>
                  </a:lnTo>
                  <a:lnTo>
                    <a:pt x="848" y="381"/>
                  </a:lnTo>
                  <a:lnTo>
                    <a:pt x="828" y="407"/>
                  </a:lnTo>
                  <a:lnTo>
                    <a:pt x="809" y="437"/>
                  </a:lnTo>
                  <a:lnTo>
                    <a:pt x="790" y="467"/>
                  </a:lnTo>
                  <a:lnTo>
                    <a:pt x="772" y="498"/>
                  </a:lnTo>
                  <a:lnTo>
                    <a:pt x="755" y="531"/>
                  </a:lnTo>
                  <a:lnTo>
                    <a:pt x="737" y="563"/>
                  </a:lnTo>
                  <a:lnTo>
                    <a:pt x="721" y="594"/>
                  </a:lnTo>
                  <a:lnTo>
                    <a:pt x="704" y="623"/>
                  </a:lnTo>
                  <a:lnTo>
                    <a:pt x="693" y="621"/>
                  </a:lnTo>
                  <a:lnTo>
                    <a:pt x="682" y="617"/>
                  </a:lnTo>
                  <a:lnTo>
                    <a:pt x="670" y="611"/>
                  </a:lnTo>
                  <a:lnTo>
                    <a:pt x="659" y="605"/>
                  </a:lnTo>
                  <a:lnTo>
                    <a:pt x="647" y="599"/>
                  </a:lnTo>
                  <a:lnTo>
                    <a:pt x="635" y="594"/>
                  </a:lnTo>
                  <a:lnTo>
                    <a:pt x="624" y="589"/>
                  </a:lnTo>
                  <a:lnTo>
                    <a:pt x="613" y="587"/>
                  </a:lnTo>
                  <a:lnTo>
                    <a:pt x="577" y="575"/>
                  </a:lnTo>
                  <a:lnTo>
                    <a:pt x="541" y="567"/>
                  </a:lnTo>
                  <a:lnTo>
                    <a:pt x="505" y="562"/>
                  </a:lnTo>
                  <a:lnTo>
                    <a:pt x="468" y="558"/>
                  </a:lnTo>
                  <a:lnTo>
                    <a:pt x="432" y="557"/>
                  </a:lnTo>
                  <a:lnTo>
                    <a:pt x="396" y="558"/>
                  </a:lnTo>
                  <a:lnTo>
                    <a:pt x="360" y="560"/>
                  </a:lnTo>
                  <a:lnTo>
                    <a:pt x="324" y="562"/>
                  </a:lnTo>
                  <a:lnTo>
                    <a:pt x="287" y="565"/>
                  </a:lnTo>
                  <a:lnTo>
                    <a:pt x="250" y="568"/>
                  </a:lnTo>
                  <a:lnTo>
                    <a:pt x="213" y="571"/>
                  </a:lnTo>
                  <a:lnTo>
                    <a:pt x="174" y="572"/>
                  </a:lnTo>
                  <a:lnTo>
                    <a:pt x="136" y="571"/>
                  </a:lnTo>
                  <a:lnTo>
                    <a:pt x="97" y="569"/>
                  </a:lnTo>
                  <a:lnTo>
                    <a:pt x="58" y="564"/>
                  </a:lnTo>
                  <a:lnTo>
                    <a:pt x="17" y="557"/>
                  </a:lnTo>
                  <a:lnTo>
                    <a:pt x="0" y="546"/>
                  </a:lnTo>
                  <a:lnTo>
                    <a:pt x="17" y="530"/>
                  </a:lnTo>
                  <a:lnTo>
                    <a:pt x="34" y="515"/>
                  </a:lnTo>
                  <a:lnTo>
                    <a:pt x="50" y="498"/>
                  </a:lnTo>
                  <a:lnTo>
                    <a:pt x="67" y="482"/>
                  </a:lnTo>
                  <a:lnTo>
                    <a:pt x="83" y="465"/>
                  </a:lnTo>
                  <a:lnTo>
                    <a:pt x="99" y="448"/>
                  </a:lnTo>
                  <a:lnTo>
                    <a:pt x="115" y="431"/>
                  </a:lnTo>
                  <a:lnTo>
                    <a:pt x="130" y="414"/>
                  </a:lnTo>
                  <a:lnTo>
                    <a:pt x="146" y="396"/>
                  </a:lnTo>
                  <a:lnTo>
                    <a:pt x="161" y="378"/>
                  </a:lnTo>
                  <a:lnTo>
                    <a:pt x="176" y="360"/>
                  </a:lnTo>
                  <a:lnTo>
                    <a:pt x="192" y="342"/>
                  </a:lnTo>
                  <a:lnTo>
                    <a:pt x="207" y="323"/>
                  </a:lnTo>
                  <a:lnTo>
                    <a:pt x="223" y="304"/>
                  </a:lnTo>
                  <a:lnTo>
                    <a:pt x="237" y="284"/>
                  </a:lnTo>
                  <a:lnTo>
                    <a:pt x="252" y="264"/>
                  </a:lnTo>
                  <a:lnTo>
                    <a:pt x="260" y="259"/>
                  </a:lnTo>
                  <a:lnTo>
                    <a:pt x="269" y="257"/>
                  </a:lnTo>
                  <a:lnTo>
                    <a:pt x="277" y="259"/>
                  </a:lnTo>
                  <a:lnTo>
                    <a:pt x="287" y="263"/>
                  </a:lnTo>
                  <a:lnTo>
                    <a:pt x="297" y="269"/>
                  </a:lnTo>
                  <a:lnTo>
                    <a:pt x="308" y="274"/>
                  </a:lnTo>
                  <a:lnTo>
                    <a:pt x="319" y="279"/>
                  </a:lnTo>
                  <a:lnTo>
                    <a:pt x="330" y="280"/>
                  </a:lnTo>
                  <a:lnTo>
                    <a:pt x="343" y="279"/>
                  </a:lnTo>
                  <a:lnTo>
                    <a:pt x="356" y="278"/>
                  </a:lnTo>
                  <a:lnTo>
                    <a:pt x="370" y="274"/>
                  </a:lnTo>
                  <a:lnTo>
                    <a:pt x="383" y="269"/>
                  </a:lnTo>
                  <a:lnTo>
                    <a:pt x="394" y="262"/>
                  </a:lnTo>
                  <a:lnTo>
                    <a:pt x="405" y="254"/>
                  </a:lnTo>
                  <a:lnTo>
                    <a:pt x="412" y="245"/>
                  </a:lnTo>
                  <a:lnTo>
                    <a:pt x="418" y="233"/>
                  </a:lnTo>
                  <a:lnTo>
                    <a:pt x="416" y="215"/>
                  </a:lnTo>
                  <a:lnTo>
                    <a:pt x="408" y="203"/>
                  </a:lnTo>
                  <a:lnTo>
                    <a:pt x="397" y="196"/>
                  </a:lnTo>
                  <a:lnTo>
                    <a:pt x="383" y="193"/>
                  </a:lnTo>
                  <a:lnTo>
                    <a:pt x="369" y="192"/>
                  </a:lnTo>
                  <a:lnTo>
                    <a:pt x="353" y="192"/>
                  </a:lnTo>
                  <a:lnTo>
                    <a:pt x="339" y="190"/>
                  </a:lnTo>
                  <a:lnTo>
                    <a:pt x="327" y="186"/>
                  </a:lnTo>
                  <a:lnTo>
                    <a:pt x="317" y="179"/>
                  </a:lnTo>
                  <a:lnTo>
                    <a:pt x="311" y="172"/>
                  </a:lnTo>
                  <a:lnTo>
                    <a:pt x="310" y="168"/>
                  </a:lnTo>
                  <a:lnTo>
                    <a:pt x="311" y="163"/>
                  </a:lnTo>
                  <a:lnTo>
                    <a:pt x="315" y="158"/>
                  </a:lnTo>
                  <a:lnTo>
                    <a:pt x="317" y="151"/>
                  </a:lnTo>
                  <a:lnTo>
                    <a:pt x="319" y="143"/>
                  </a:lnTo>
                  <a:lnTo>
                    <a:pt x="318" y="129"/>
                  </a:lnTo>
                  <a:lnTo>
                    <a:pt x="319" y="125"/>
                  </a:lnTo>
                  <a:lnTo>
                    <a:pt x="324" y="114"/>
                  </a:lnTo>
                  <a:lnTo>
                    <a:pt x="332" y="101"/>
                  </a:lnTo>
                  <a:lnTo>
                    <a:pt x="347" y="89"/>
                  </a:lnTo>
                  <a:lnTo>
                    <a:pt x="359" y="88"/>
                  </a:lnTo>
                  <a:lnTo>
                    <a:pt x="370" y="88"/>
                  </a:lnTo>
                  <a:lnTo>
                    <a:pt x="381" y="88"/>
                  </a:lnTo>
                  <a:lnTo>
                    <a:pt x="390" y="89"/>
                  </a:lnTo>
                  <a:lnTo>
                    <a:pt x="400" y="91"/>
                  </a:lnTo>
                  <a:lnTo>
                    <a:pt x="410" y="93"/>
                  </a:lnTo>
                  <a:lnTo>
                    <a:pt x="419" y="98"/>
                  </a:lnTo>
                  <a:lnTo>
                    <a:pt x="427" y="102"/>
                  </a:lnTo>
                  <a:lnTo>
                    <a:pt x="437" y="110"/>
                  </a:lnTo>
                  <a:lnTo>
                    <a:pt x="446" y="117"/>
                  </a:lnTo>
                  <a:lnTo>
                    <a:pt x="456" y="125"/>
                  </a:lnTo>
                  <a:lnTo>
                    <a:pt x="466" y="133"/>
                  </a:lnTo>
                  <a:lnTo>
                    <a:pt x="476" y="141"/>
                  </a:lnTo>
                  <a:lnTo>
                    <a:pt x="486" y="149"/>
                  </a:lnTo>
                  <a:lnTo>
                    <a:pt x="496" y="157"/>
                  </a:lnTo>
                  <a:lnTo>
                    <a:pt x="506" y="164"/>
                  </a:lnTo>
                  <a:lnTo>
                    <a:pt x="517" y="172"/>
                  </a:lnTo>
                  <a:lnTo>
                    <a:pt x="527" y="179"/>
                  </a:lnTo>
                  <a:lnTo>
                    <a:pt x="539" y="185"/>
                  </a:lnTo>
                  <a:lnTo>
                    <a:pt x="551" y="192"/>
                  </a:lnTo>
                  <a:lnTo>
                    <a:pt x="563" y="199"/>
                  </a:lnTo>
                  <a:lnTo>
                    <a:pt x="576" y="204"/>
                  </a:lnTo>
                  <a:lnTo>
                    <a:pt x="590" y="208"/>
                  </a:lnTo>
                  <a:lnTo>
                    <a:pt x="604" y="213"/>
                  </a:lnTo>
                  <a:lnTo>
                    <a:pt x="617" y="216"/>
                  </a:lnTo>
                  <a:lnTo>
                    <a:pt x="630" y="218"/>
                  </a:lnTo>
                  <a:lnTo>
                    <a:pt x="642" y="220"/>
                  </a:lnTo>
                  <a:lnTo>
                    <a:pt x="654" y="223"/>
                  </a:lnTo>
                  <a:lnTo>
                    <a:pt x="665" y="225"/>
                  </a:lnTo>
                  <a:lnTo>
                    <a:pt x="677" y="226"/>
                  </a:lnTo>
                  <a:lnTo>
                    <a:pt x="688" y="227"/>
                  </a:lnTo>
                  <a:lnTo>
                    <a:pt x="700" y="227"/>
                  </a:lnTo>
                  <a:lnTo>
                    <a:pt x="711" y="226"/>
                  </a:lnTo>
                  <a:lnTo>
                    <a:pt x="723" y="226"/>
                  </a:lnTo>
                  <a:lnTo>
                    <a:pt x="734" y="224"/>
                  </a:lnTo>
                  <a:lnTo>
                    <a:pt x="746" y="222"/>
                  </a:lnTo>
                  <a:lnTo>
                    <a:pt x="757" y="219"/>
                  </a:lnTo>
                  <a:lnTo>
                    <a:pt x="769" y="216"/>
                  </a:lnTo>
                  <a:lnTo>
                    <a:pt x="781" y="212"/>
                  </a:lnTo>
                  <a:lnTo>
                    <a:pt x="793" y="206"/>
                  </a:lnTo>
                  <a:lnTo>
                    <a:pt x="810" y="194"/>
                  </a:lnTo>
                  <a:lnTo>
                    <a:pt x="826" y="181"/>
                  </a:lnTo>
                  <a:lnTo>
                    <a:pt x="841" y="167"/>
                  </a:lnTo>
                  <a:lnTo>
                    <a:pt x="856" y="150"/>
                  </a:lnTo>
                  <a:lnTo>
                    <a:pt x="869" y="133"/>
                  </a:lnTo>
                  <a:lnTo>
                    <a:pt x="880" y="114"/>
                  </a:lnTo>
                  <a:lnTo>
                    <a:pt x="889" y="94"/>
                  </a:lnTo>
                  <a:lnTo>
                    <a:pt x="896" y="74"/>
                  </a:lnTo>
                  <a:lnTo>
                    <a:pt x="906" y="68"/>
                  </a:lnTo>
                  <a:lnTo>
                    <a:pt x="917" y="65"/>
                  </a:lnTo>
                  <a:lnTo>
                    <a:pt x="928" y="65"/>
                  </a:lnTo>
                  <a:lnTo>
                    <a:pt x="939" y="67"/>
                  </a:lnTo>
                  <a:lnTo>
                    <a:pt x="951" y="70"/>
                  </a:lnTo>
                  <a:lnTo>
                    <a:pt x="962" y="74"/>
                  </a:lnTo>
                  <a:lnTo>
                    <a:pt x="973" y="79"/>
                  </a:lnTo>
                  <a:lnTo>
                    <a:pt x="984" y="83"/>
                  </a:lnTo>
                  <a:lnTo>
                    <a:pt x="986" y="95"/>
                  </a:lnTo>
                  <a:lnTo>
                    <a:pt x="984" y="107"/>
                  </a:lnTo>
                  <a:lnTo>
                    <a:pt x="980" y="119"/>
                  </a:lnTo>
                  <a:lnTo>
                    <a:pt x="972" y="130"/>
                  </a:lnTo>
                  <a:lnTo>
                    <a:pt x="963" y="141"/>
                  </a:lnTo>
                  <a:lnTo>
                    <a:pt x="955" y="154"/>
                  </a:lnTo>
                  <a:lnTo>
                    <a:pt x="947" y="166"/>
                  </a:lnTo>
                  <a:lnTo>
                    <a:pt x="939" y="178"/>
                  </a:lnTo>
                  <a:lnTo>
                    <a:pt x="918" y="186"/>
                  </a:lnTo>
                  <a:lnTo>
                    <a:pt x="897" y="197"/>
                  </a:lnTo>
                  <a:lnTo>
                    <a:pt x="876" y="209"/>
                  </a:lnTo>
                  <a:lnTo>
                    <a:pt x="854" y="222"/>
                  </a:lnTo>
                  <a:lnTo>
                    <a:pt x="832" y="235"/>
                  </a:lnTo>
                  <a:lnTo>
                    <a:pt x="811" y="250"/>
                  </a:lnTo>
                  <a:lnTo>
                    <a:pt x="790" y="264"/>
                  </a:lnTo>
                  <a:lnTo>
                    <a:pt x="771" y="281"/>
                  </a:lnTo>
                  <a:lnTo>
                    <a:pt x="753" y="297"/>
                  </a:lnTo>
                  <a:lnTo>
                    <a:pt x="736" y="314"/>
                  </a:lnTo>
                  <a:lnTo>
                    <a:pt x="721" y="330"/>
                  </a:lnTo>
                  <a:lnTo>
                    <a:pt x="708" y="348"/>
                  </a:lnTo>
                  <a:lnTo>
                    <a:pt x="697" y="365"/>
                  </a:lnTo>
                  <a:lnTo>
                    <a:pt x="688" y="383"/>
                  </a:lnTo>
                  <a:lnTo>
                    <a:pt x="682" y="400"/>
                  </a:lnTo>
                  <a:lnTo>
                    <a:pt x="679" y="418"/>
                  </a:lnTo>
                  <a:lnTo>
                    <a:pt x="687" y="429"/>
                  </a:lnTo>
                  <a:lnTo>
                    <a:pt x="697" y="433"/>
                  </a:lnTo>
                  <a:lnTo>
                    <a:pt x="707" y="434"/>
                  </a:lnTo>
                  <a:lnTo>
                    <a:pt x="717" y="431"/>
                  </a:lnTo>
                  <a:lnTo>
                    <a:pt x="728" y="427"/>
                  </a:lnTo>
                  <a:lnTo>
                    <a:pt x="738" y="421"/>
                  </a:lnTo>
                  <a:lnTo>
                    <a:pt x="748" y="416"/>
                  </a:lnTo>
                  <a:lnTo>
                    <a:pt x="756" y="411"/>
                  </a:lnTo>
                  <a:lnTo>
                    <a:pt x="769" y="404"/>
                  </a:lnTo>
                  <a:lnTo>
                    <a:pt x="780" y="394"/>
                  </a:lnTo>
                  <a:lnTo>
                    <a:pt x="792" y="382"/>
                  </a:lnTo>
                  <a:lnTo>
                    <a:pt x="803" y="369"/>
                  </a:lnTo>
                  <a:lnTo>
                    <a:pt x="814" y="358"/>
                  </a:lnTo>
                  <a:lnTo>
                    <a:pt x="826" y="349"/>
                  </a:lnTo>
                  <a:lnTo>
                    <a:pt x="839" y="344"/>
                  </a:lnTo>
                  <a:lnTo>
                    <a:pt x="854" y="346"/>
                  </a:lnTo>
                  <a:lnTo>
                    <a:pt x="857" y="364"/>
                  </a:lnTo>
                  <a:lnTo>
                    <a:pt x="865" y="375"/>
                  </a:lnTo>
                  <a:lnTo>
                    <a:pt x="877" y="383"/>
                  </a:lnTo>
                  <a:lnTo>
                    <a:pt x="892" y="386"/>
                  </a:lnTo>
                  <a:lnTo>
                    <a:pt x="908" y="388"/>
                  </a:lnTo>
                  <a:lnTo>
                    <a:pt x="925" y="391"/>
                  </a:lnTo>
                  <a:lnTo>
                    <a:pt x="940" y="394"/>
                  </a:lnTo>
                  <a:lnTo>
                    <a:pt x="953" y="400"/>
                  </a:lnTo>
                  <a:lnTo>
                    <a:pt x="965" y="399"/>
                  </a:lnTo>
                  <a:lnTo>
                    <a:pt x="979" y="402"/>
                  </a:lnTo>
                  <a:lnTo>
                    <a:pt x="992" y="404"/>
                  </a:lnTo>
                  <a:lnTo>
                    <a:pt x="1005" y="407"/>
                  </a:lnTo>
                  <a:lnTo>
                    <a:pt x="1018" y="408"/>
                  </a:lnTo>
                  <a:lnTo>
                    <a:pt x="1031" y="407"/>
                  </a:lnTo>
                  <a:lnTo>
                    <a:pt x="1042" y="402"/>
                  </a:lnTo>
                  <a:lnTo>
                    <a:pt x="1053" y="392"/>
                  </a:lnTo>
                  <a:lnTo>
                    <a:pt x="1064" y="376"/>
                  </a:lnTo>
                  <a:lnTo>
                    <a:pt x="1073" y="362"/>
                  </a:lnTo>
                  <a:lnTo>
                    <a:pt x="1079" y="346"/>
                  </a:lnTo>
                  <a:lnTo>
                    <a:pt x="1079" y="329"/>
                  </a:lnTo>
                  <a:lnTo>
                    <a:pt x="1094" y="323"/>
                  </a:lnTo>
                  <a:lnTo>
                    <a:pt x="1108" y="316"/>
                  </a:lnTo>
                  <a:lnTo>
                    <a:pt x="1119" y="307"/>
                  </a:lnTo>
                  <a:lnTo>
                    <a:pt x="1130" y="297"/>
                  </a:lnTo>
                  <a:lnTo>
                    <a:pt x="1139" y="286"/>
                  </a:lnTo>
                  <a:lnTo>
                    <a:pt x="1148" y="275"/>
                  </a:lnTo>
                  <a:lnTo>
                    <a:pt x="1155" y="263"/>
                  </a:lnTo>
                  <a:lnTo>
                    <a:pt x="1162" y="250"/>
                  </a:lnTo>
                  <a:lnTo>
                    <a:pt x="1162" y="220"/>
                  </a:lnTo>
                  <a:lnTo>
                    <a:pt x="1151" y="196"/>
                  </a:lnTo>
                  <a:lnTo>
                    <a:pt x="1132" y="175"/>
                  </a:lnTo>
                  <a:lnTo>
                    <a:pt x="1108" y="160"/>
                  </a:lnTo>
                  <a:lnTo>
                    <a:pt x="1084" y="149"/>
                  </a:lnTo>
                  <a:lnTo>
                    <a:pt x="1063" y="140"/>
                  </a:lnTo>
                  <a:lnTo>
                    <a:pt x="1047" y="136"/>
                  </a:lnTo>
                  <a:lnTo>
                    <a:pt x="1041" y="135"/>
                  </a:lnTo>
                  <a:lnTo>
                    <a:pt x="1060" y="128"/>
                  </a:lnTo>
                  <a:lnTo>
                    <a:pt x="1079" y="126"/>
                  </a:lnTo>
                  <a:lnTo>
                    <a:pt x="1097" y="128"/>
                  </a:lnTo>
                  <a:lnTo>
                    <a:pt x="1116" y="134"/>
                  </a:lnTo>
                  <a:lnTo>
                    <a:pt x="1133" y="141"/>
                  </a:lnTo>
                  <a:lnTo>
                    <a:pt x="1151" y="150"/>
                  </a:lnTo>
                  <a:lnTo>
                    <a:pt x="1167" y="161"/>
                  </a:lnTo>
                  <a:lnTo>
                    <a:pt x="1182" y="172"/>
                  </a:lnTo>
                  <a:lnTo>
                    <a:pt x="1194" y="192"/>
                  </a:lnTo>
                  <a:lnTo>
                    <a:pt x="1205" y="220"/>
                  </a:lnTo>
                  <a:lnTo>
                    <a:pt x="1211" y="247"/>
                  </a:lnTo>
                  <a:lnTo>
                    <a:pt x="1214" y="258"/>
                  </a:lnTo>
                  <a:lnTo>
                    <a:pt x="1221" y="256"/>
                  </a:lnTo>
                  <a:lnTo>
                    <a:pt x="1230" y="250"/>
                  </a:lnTo>
                  <a:lnTo>
                    <a:pt x="1242" y="240"/>
                  </a:lnTo>
                  <a:lnTo>
                    <a:pt x="1255" y="228"/>
                  </a:lnTo>
                  <a:lnTo>
                    <a:pt x="1269" y="213"/>
                  </a:lnTo>
                  <a:lnTo>
                    <a:pt x="1284" y="195"/>
                  </a:lnTo>
                  <a:lnTo>
                    <a:pt x="1300" y="177"/>
                  </a:lnTo>
                  <a:lnTo>
                    <a:pt x="1316" y="157"/>
                  </a:lnTo>
                  <a:lnTo>
                    <a:pt x="1331" y="137"/>
                  </a:lnTo>
                  <a:lnTo>
                    <a:pt x="1345" y="116"/>
                  </a:lnTo>
                  <a:lnTo>
                    <a:pt x="1359" y="98"/>
                  </a:lnTo>
                  <a:lnTo>
                    <a:pt x="1372" y="80"/>
                  </a:lnTo>
                  <a:lnTo>
                    <a:pt x="1382" y="64"/>
                  </a:lnTo>
                  <a:lnTo>
                    <a:pt x="1391" y="49"/>
                  </a:lnTo>
                  <a:lnTo>
                    <a:pt x="1397" y="39"/>
                  </a:lnTo>
                  <a:lnTo>
                    <a:pt x="1400" y="32"/>
                  </a:lnTo>
                  <a:lnTo>
                    <a:pt x="1419" y="25"/>
                  </a:lnTo>
                  <a:lnTo>
                    <a:pt x="1437" y="23"/>
                  </a:lnTo>
                  <a:lnTo>
                    <a:pt x="1458" y="24"/>
                  </a:lnTo>
                  <a:lnTo>
                    <a:pt x="1479" y="26"/>
                  </a:lnTo>
                  <a:lnTo>
                    <a:pt x="1501" y="29"/>
                  </a:lnTo>
                  <a:lnTo>
                    <a:pt x="1522" y="32"/>
                  </a:lnTo>
                  <a:lnTo>
                    <a:pt x="1542" y="33"/>
                  </a:lnTo>
                  <a:lnTo>
                    <a:pt x="1560" y="32"/>
                  </a:lnTo>
                  <a:lnTo>
                    <a:pt x="1580" y="28"/>
                  </a:lnTo>
                  <a:lnTo>
                    <a:pt x="1599" y="24"/>
                  </a:lnTo>
                  <a:lnTo>
                    <a:pt x="1617" y="22"/>
                  </a:lnTo>
                  <a:lnTo>
                    <a:pt x="1635" y="19"/>
                  </a:lnTo>
                  <a:lnTo>
                    <a:pt x="1654" y="15"/>
                  </a:lnTo>
                  <a:lnTo>
                    <a:pt x="1672" y="11"/>
                  </a:lnTo>
                  <a:lnTo>
                    <a:pt x="1691" y="5"/>
                  </a:lnTo>
                  <a:lnTo>
                    <a:pt x="1712" y="0"/>
                  </a:lnTo>
                  <a:close/>
                </a:path>
              </a:pathLst>
            </a:custGeom>
            <a:solidFill>
              <a:srgbClr val="F2E8D3"/>
            </a:solidFill>
            <a:ln w="9525">
              <a:noFill/>
              <a:round/>
              <a:headEnd/>
              <a:tailEnd/>
            </a:ln>
          </p:spPr>
          <p:txBody>
            <a:bodyPr/>
            <a:lstStyle/>
            <a:p>
              <a:endParaRPr lang="ru-RU"/>
            </a:p>
          </p:txBody>
        </p:sp>
      </p:gr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350</TotalTime>
  <Words>901</Words>
  <Application>Microsoft Office PowerPoint</Application>
  <PresentationFormat>Экран (4:3)</PresentationFormat>
  <Paragraphs>187</Paragraphs>
  <Slides>29</Slides>
  <Notes>0</Notes>
  <HiddenSlides>1</HiddenSlides>
  <MMClips>0</MMClips>
  <ScaleCrop>false</ScaleCrop>
  <HeadingPairs>
    <vt:vector size="4" baseType="variant">
      <vt:variant>
        <vt:lpstr>Тема</vt:lpstr>
      </vt:variant>
      <vt:variant>
        <vt:i4>1</vt:i4>
      </vt:variant>
      <vt:variant>
        <vt:lpstr>Заголовки слайдов</vt:lpstr>
      </vt:variant>
      <vt:variant>
        <vt:i4>29</vt:i4>
      </vt:variant>
    </vt:vector>
  </HeadingPairs>
  <TitlesOfParts>
    <vt:vector size="30" baseType="lpstr">
      <vt:lpstr>Трек</vt:lpstr>
      <vt:lpstr>КАЗАН ШӘҺӘРЕНЕҢ СОВЕТ РАЙОНЫ МББУ “8нче гимназия”нең БЕРЕНЧЕ       квалификацион категорияле татар теле һәм әдәбияты укытучысы-  АЙЗАТУЛЛОВА ӘЛФИЯ МӨНИРОВНА</vt:lpstr>
      <vt:lpstr>Презентация PowerPoint</vt:lpstr>
      <vt:lpstr>Презентация PowerPoint</vt:lpstr>
      <vt:lpstr>Презентация PowerPoint</vt:lpstr>
      <vt:lpstr>ЭШЧӘНЛЕКЛЕ  укыту ысулын  татар теле дәресләрендә куллану.</vt:lpstr>
      <vt:lpstr>МАКСАТ:</vt:lpstr>
      <vt:lpstr>БУРЫЧЛАР:</vt:lpstr>
      <vt:lpstr>Презентация PowerPoint</vt:lpstr>
      <vt:lpstr>Эшчәнлекле  укыту  ысулы - </vt:lpstr>
      <vt:lpstr>эшчәнлекле укыту ысулының төп технологияләре:</vt:lpstr>
      <vt:lpstr>Презентация PowerPoint</vt:lpstr>
      <vt:lpstr>эшчәнлекле укыту методын куллану киләсе дидактик принциплар системасын булдыра:</vt:lpstr>
      <vt:lpstr>Презентация PowerPoint</vt:lpstr>
      <vt:lpstr>Эшчәнлекле укыту ысулы юнәлешендәге  дәресләр төре: </vt:lpstr>
      <vt:lpstr>1.  Яңа белемнәр бирүгә кереш дәресләр структурасы:</vt:lpstr>
      <vt:lpstr>1.  Яңа белемнәр бирүгә кереш дәресләр структурасы:</vt:lpstr>
      <vt:lpstr>Презентация PowerPoint</vt:lpstr>
      <vt:lpstr>Презентация PowerPoint</vt:lpstr>
      <vt:lpstr>Презентация PowerPoint</vt:lpstr>
      <vt:lpstr>Презентация PowerPoint</vt:lpstr>
      <vt:lpstr> </vt:lpstr>
      <vt:lpstr> Укыту процессында аңлату-күрсәтү методы һәм эшчәнлекле укыту методларына чагыштырма характеристика:</vt:lpstr>
      <vt:lpstr>Презентация PowerPoint</vt:lpstr>
      <vt:lpstr>Эшчәнлекле укыту методы технологияләрен кулланып, укучыларым түбәндәге нәтиҗәләргә иреште:  </vt:lpstr>
      <vt:lpstr>Мониторинг учащихся</vt:lpstr>
      <vt:lpstr>Грамоты, дипломы - результаты</vt:lpstr>
      <vt:lpstr>Мониторинг учителя</vt:lpstr>
      <vt:lpstr>Презентация PowerPoint</vt:lpstr>
      <vt:lpstr>Эшчәнлекле укыту методы технологияләрен кулланып, укучыларым түбәндәге нәтиҗәләргә иреште: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ЭШЧӘНЛЕКЛЕ МЕТОДНЫҢ ДИДАКТИК СИСТЕМАСЫ</dc:title>
  <dc:creator>гульзира</dc:creator>
  <cp:lastModifiedBy>06.10.16</cp:lastModifiedBy>
  <cp:revision>42</cp:revision>
  <dcterms:created xsi:type="dcterms:W3CDTF">2013-01-12T13:23:46Z</dcterms:created>
  <dcterms:modified xsi:type="dcterms:W3CDTF">2016-11-29T17:05:32Z</dcterms:modified>
</cp:coreProperties>
</file>