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67" autoAdjust="0"/>
    <p:restoredTop sz="94660"/>
  </p:normalViewPr>
  <p:slideViewPr>
    <p:cSldViewPr>
      <p:cViewPr varScale="1">
        <p:scale>
          <a:sx n="82" d="100"/>
          <a:sy n="82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543800" cy="2713856"/>
          </a:xfrm>
        </p:spPr>
        <p:txBody>
          <a:bodyPr>
            <a:normAutofit fontScale="90000"/>
          </a:bodyPr>
          <a:lstStyle/>
          <a:p>
            <a:r>
              <a:rPr lang="en-US" dirty="0"/>
              <a:t>Rare animals </a:t>
            </a:r>
            <a:r>
              <a:rPr lang="en-US" smtClean="0"/>
              <a:t>of the </a:t>
            </a:r>
            <a:r>
              <a:rPr lang="en-US" smtClean="0"/>
              <a:t>USA </a:t>
            </a:r>
            <a:r>
              <a:rPr lang="en-US" dirty="0"/>
              <a:t>and </a:t>
            </a:r>
            <a:r>
              <a:rPr lang="en-US" dirty="0" smtClean="0"/>
              <a:t>England</a:t>
            </a:r>
            <a:r>
              <a:rPr lang="ru-RU" dirty="0" smtClean="0"/>
              <a:t>-Редкие Животные Америки и Англии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941168"/>
            <a:ext cx="5112568" cy="1512168"/>
          </a:xfrm>
        </p:spPr>
        <p:txBody>
          <a:bodyPr/>
          <a:lstStyle/>
          <a:p>
            <a:r>
              <a:rPr lang="en-US" dirty="0" smtClean="0"/>
              <a:t>    By Anokhin </a:t>
            </a:r>
            <a:r>
              <a:rPr lang="en-US" dirty="0" err="1" smtClean="0"/>
              <a:t>Ruslan</a:t>
            </a:r>
            <a:r>
              <a:rPr lang="en-US" dirty="0" smtClean="0"/>
              <a:t> </a:t>
            </a:r>
            <a:r>
              <a:rPr lang="en-US" i="1" dirty="0" smtClean="0"/>
              <a:t>6B</a:t>
            </a:r>
            <a:r>
              <a:rPr lang="ru-RU" i="1" dirty="0" smtClean="0"/>
              <a:t> (2016-2017)</a:t>
            </a:r>
          </a:p>
          <a:p>
            <a:r>
              <a:rPr lang="ru-RU" i="1" smtClean="0"/>
              <a:t>     Рук-ль: Барсагова Н.Б.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39306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376" y="685800"/>
            <a:ext cx="5870448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797152"/>
            <a:ext cx="7543800" cy="1720552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Florida </a:t>
            </a:r>
            <a:r>
              <a:rPr lang="en-US" sz="4400" dirty="0" smtClean="0"/>
              <a:t>Panther</a:t>
            </a:r>
            <a:r>
              <a:rPr lang="ru-RU" sz="4400" dirty="0" smtClean="0"/>
              <a:t>-Флоридская Пума-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>
                <a:effectLst/>
              </a:rPr>
              <a:t>Lives in United States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52253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84784"/>
            <a:ext cx="4917524" cy="32845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04528"/>
          </a:xfrm>
        </p:spPr>
        <p:txBody>
          <a:bodyPr/>
          <a:lstStyle/>
          <a:p>
            <a:r>
              <a:rPr lang="en-US" dirty="0" smtClean="0"/>
              <a:t>Marten</a:t>
            </a:r>
            <a:r>
              <a:rPr lang="ru-RU" dirty="0" smtClean="0"/>
              <a:t>-лесная куница-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</a:rPr>
              <a:t>Lives in </a:t>
            </a:r>
            <a:r>
              <a:rPr lang="en-US" dirty="0" smtClean="0">
                <a:effectLst/>
              </a:rPr>
              <a:t>England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67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360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Pronghorn</a:t>
            </a:r>
            <a:r>
              <a:rPr lang="ru-RU" dirty="0" smtClean="0"/>
              <a:t>-вилорог-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</a:rPr>
              <a:t>Lives in United States</a:t>
            </a:r>
            <a:endParaRPr lang="ru-RU" dirty="0"/>
          </a:p>
        </p:txBody>
      </p:sp>
      <p:pic>
        <p:nvPicPr>
          <p:cNvPr id="2050" name="Picture 2" descr="C:\Users\Руслан\Desktop\220px-Antilocapra_americ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42451"/>
            <a:ext cx="6822797" cy="392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582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520" y="685800"/>
            <a:ext cx="585216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360512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</a:rPr>
              <a:t>J</a:t>
            </a:r>
            <a:r>
              <a:rPr lang="en-US" dirty="0" smtClean="0">
                <a:effectLst/>
              </a:rPr>
              <a:t>aguarundis</a:t>
            </a:r>
            <a:r>
              <a:rPr lang="ru-RU" dirty="0" smtClean="0">
                <a:effectLst/>
              </a:rPr>
              <a:t>-Ягуарунди-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</a:rPr>
              <a:t>Lives in United States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057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C000"/>
                </a:solidFill>
              </a:rPr>
              <a:t>Good bye</a:t>
            </a:r>
            <a:endParaRPr lang="ru-RU" sz="9600" dirty="0">
              <a:solidFill>
                <a:srgbClr val="FFC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517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23</TotalTime>
  <Words>35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Rare animals of the USA and England-Редкие Животные Америки и Англии</vt:lpstr>
      <vt:lpstr>Florida Panther-Флоридская Пума- Lives in United States</vt:lpstr>
      <vt:lpstr>Marten-лесная куница- Lives in England</vt:lpstr>
      <vt:lpstr> Pronghorn-вилорог- Lives in United States</vt:lpstr>
      <vt:lpstr> Jaguarundis-Ягуарунди- Lives in United States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Rare animals USA and England-Редкие Животные Америки и Англии</dc:title>
  <dc:creator>Руслан</dc:creator>
  <cp:lastModifiedBy>Барсагова Наталия Батыровна</cp:lastModifiedBy>
  <cp:revision>7</cp:revision>
  <dcterms:created xsi:type="dcterms:W3CDTF">2016-11-28T15:31:25Z</dcterms:created>
  <dcterms:modified xsi:type="dcterms:W3CDTF">2016-11-29T06:53:22Z</dcterms:modified>
</cp:coreProperties>
</file>