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9" r:id="rId6"/>
    <p:sldId id="263" r:id="rId7"/>
    <p:sldId id="264" r:id="rId8"/>
    <p:sldId id="266" r:id="rId9"/>
    <p:sldId id="268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CB34"/>
    <a:srgbClr val="D51B97"/>
    <a:srgbClr val="FF5050"/>
    <a:srgbClr val="2E75B6"/>
    <a:srgbClr val="BFB9BF"/>
    <a:srgbClr val="B5719E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1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7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46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83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00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30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15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61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9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4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0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B13D0-46D2-40C5-8E7A-53CFD0CC5EDB}" type="datetimeFigureOut">
              <a:rPr lang="ru-RU" smtClean="0"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EC7C4-0ADB-40BD-AA07-D670D014F1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96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5" Type="http://schemas.openxmlformats.org/officeDocument/2006/relationships/audio" Target="../media/audio1.wav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5" Type="http://schemas.openxmlformats.org/officeDocument/2006/relationships/audio" Target="../media/audio1.wav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Ll4M8nrbCX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8964" y="344774"/>
            <a:ext cx="9144000" cy="242840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Mistral" panose="03090702030407020403" pitchFamily="66" charset="0"/>
              </a:rPr>
              <a:t>«Русские народные сказки» </a:t>
            </a:r>
            <a:endParaRPr lang="ru-RU" sz="7200" dirty="0">
              <a:solidFill>
                <a:srgbClr val="FF0000"/>
              </a:solidFill>
              <a:latin typeface="Mistral" panose="03090702030407020403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878111"/>
            <a:ext cx="9144000" cy="1184223"/>
          </a:xfrm>
        </p:spPr>
        <p:txBody>
          <a:bodyPr/>
          <a:lstStyle/>
          <a:p>
            <a:pPr algn="r"/>
            <a:r>
              <a:rPr lang="ru-RU" b="1" i="1" dirty="0" smtClean="0"/>
              <a:t>Презентацию подготовила воспитатель детского сада №78 «Жемчужинка» </a:t>
            </a:r>
            <a:r>
              <a:rPr lang="ru-RU" b="1" i="1" dirty="0" err="1" smtClean="0"/>
              <a:t>Ганджалян</a:t>
            </a:r>
            <a:r>
              <a:rPr lang="ru-RU" b="1" i="1" dirty="0" smtClean="0"/>
              <a:t> Наталья</a:t>
            </a: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81" y="3658146"/>
            <a:ext cx="519112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4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97086" y="-1193800"/>
            <a:ext cx="4188824" cy="23876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</a:rPr>
              <a:t>Конец!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9498" y="1535044"/>
            <a:ext cx="9144000" cy="16557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Ольга Александровна, спасибо Вам за прекрасные доступные для понимания уроки!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583" y="2865845"/>
            <a:ext cx="6130836" cy="366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5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371919" y="363915"/>
            <a:ext cx="570194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Franklin Gothic Demi Cond" panose="020B0706030402020204" pitchFamily="34" charset="0"/>
              </a:rPr>
              <a:t>Наши русские народные сказки передаются из уст в уста с давних времен, а в последние несколько веков и в письменном виде. Каждая из них проста по сюжету, но бесконечно поучительна и мудра. На создание презентации с такой тематикой меня вдохновила моя дочь Диана, которая очень любит загадки о сказочных героях.</a:t>
            </a:r>
            <a:endParaRPr lang="ru-RU" sz="3200" b="1" i="1" dirty="0">
              <a:solidFill>
                <a:srgbClr val="C00000"/>
              </a:solidFill>
              <a:latin typeface="Franklin Gothic Demi Cond" panose="020B07060304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861" y="0"/>
            <a:ext cx="59962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96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Загадка первая:</a:t>
            </a:r>
            <a:endParaRPr lang="ru-RU" sz="4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5183188" y="995363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331076"/>
            <a:ext cx="3932237" cy="353791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entury" panose="02040604050505020304" pitchFamily="18" charset="0"/>
              </a:rPr>
              <a:t>Ждали маму с молоком,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entury" panose="02040604050505020304" pitchFamily="18" charset="0"/>
              </a:rPr>
              <a:t>А пустили волка в дом…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entury" panose="02040604050505020304" pitchFamily="18" charset="0"/>
              </a:rPr>
              <a:t>Кто же были эти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entury" panose="02040604050505020304" pitchFamily="18" charset="0"/>
              </a:rPr>
              <a:t>Маленькие дети?</a:t>
            </a:r>
            <a:endParaRPr lang="ru-RU" sz="3200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537" y="206507"/>
            <a:ext cx="1424069" cy="198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43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rgbClr val="05CB34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Загадка вторая:</a:t>
            </a:r>
            <a:endParaRPr lang="ru-RU" sz="4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Уплетая калачи,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Ехал парень на печи.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Прокатился по деревне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И женился на царевне.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" r="2192"/>
          <a:stretch>
            <a:fillRect/>
          </a:stretch>
        </p:blipFill>
        <p:spPr>
          <a:xfrm>
            <a:off x="5825108" y="1502229"/>
            <a:ext cx="5530280" cy="436675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6205" y="185057"/>
            <a:ext cx="1291640" cy="214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6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sndAc>
          <p:stSnd>
            <p:snd r:embed="rId2" name="chimes.wav"/>
          </p:stSnd>
        </p:sndAc>
      </p:transition>
    </mc:Choice>
    <mc:Fallback xmlns="">
      <p:transition spd="slow" advTm="3000"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514">
              <a:srgbClr val="05CB34"/>
            </a:gs>
            <a:gs pos="9000">
              <a:srgbClr val="D51B97"/>
            </a:gs>
            <a:gs pos="48000">
              <a:schemeClr val="accent4">
                <a:lumMod val="97000"/>
                <a:lumOff val="3000"/>
              </a:schemeClr>
            </a:gs>
            <a:gs pos="54000">
              <a:schemeClr val="accent4">
                <a:lumMod val="60000"/>
                <a:lumOff val="40000"/>
              </a:scheme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585" y="187325"/>
            <a:ext cx="2557768" cy="16002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Загадка третья: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9" b="651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5583" y="2325049"/>
            <a:ext cx="3932237" cy="3811588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>
                <a:latin typeface="Century Schoolbook" panose="02040604050505020304" pitchFamily="18" charset="0"/>
              </a:rPr>
              <a:t>Утащили злые птицы</a:t>
            </a:r>
          </a:p>
          <a:p>
            <a:r>
              <a:rPr lang="ru-RU" sz="2800" b="1" dirty="0" smtClean="0">
                <a:latin typeface="Century Schoolbook" panose="02040604050505020304" pitchFamily="18" charset="0"/>
              </a:rPr>
              <a:t>Кроху-братца у сестрицы,</a:t>
            </a:r>
          </a:p>
          <a:p>
            <a:r>
              <a:rPr lang="ru-RU" sz="2800" b="1" dirty="0" smtClean="0">
                <a:latin typeface="Century Schoolbook" panose="02040604050505020304" pitchFamily="18" charset="0"/>
              </a:rPr>
              <a:t>Но сестрица хоть мала</a:t>
            </a:r>
          </a:p>
          <a:p>
            <a:r>
              <a:rPr lang="ru-RU" sz="2800" b="1" dirty="0" smtClean="0">
                <a:latin typeface="Century Schoolbook" panose="02040604050505020304" pitchFamily="18" charset="0"/>
              </a:rPr>
              <a:t>Все же малыша спасла.</a:t>
            </a:r>
          </a:p>
          <a:p>
            <a:r>
              <a:rPr lang="ru-RU" sz="2800" b="1" dirty="0" smtClean="0">
                <a:latin typeface="Century Schoolbook" panose="02040604050505020304" pitchFamily="18" charset="0"/>
              </a:rPr>
              <a:t>Что за птицы в сказке были?</a:t>
            </a:r>
          </a:p>
          <a:p>
            <a:r>
              <a:rPr lang="ru-RU" sz="2800" b="1" dirty="0" smtClean="0">
                <a:latin typeface="Century Schoolbook" panose="02040604050505020304" pitchFamily="18" charset="0"/>
              </a:rPr>
              <a:t>И кому они служили?</a:t>
            </a:r>
            <a:endParaRPr lang="ru-RU" sz="2800" b="1" dirty="0">
              <a:latin typeface="Century Schoolbook" panose="020406040505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998" y="321971"/>
            <a:ext cx="1343546" cy="186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0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09736" y="2217907"/>
            <a:ext cx="68288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2E75B6"/>
                </a:solidFill>
              </a:rPr>
              <a:t>Какой персонаж не существует на самом деле???</a:t>
            </a:r>
            <a:endParaRPr lang="ru-RU" sz="4400" dirty="0">
              <a:solidFill>
                <a:srgbClr val="2E75B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92" y="191477"/>
            <a:ext cx="2264920" cy="3047216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059" y="191477"/>
            <a:ext cx="2185144" cy="2992630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67" y="3657599"/>
            <a:ext cx="2381250" cy="2893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090" y="4341565"/>
            <a:ext cx="4352925" cy="2047875"/>
          </a:xfrm>
          <a:prstGeom prst="rect">
            <a:avLst/>
          </a:prstGeom>
          <a:ln w="127000" cap="rnd">
            <a:solidFill>
              <a:srgbClr val="FFFF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656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28 -0.15834 L -0.16928 -0.15834 C -0.18855 -0.1801 -0.18112 -0.17153 -0.19167 -0.18403 C -0.19167 -0.18403 -0.20118 -0.19537 -0.20118 -0.19537 C -0.20287 -0.19815 -0.20456 -0.2007 -0.20599 -0.20394 C -0.2073 -0.20648 -0.20795 -0.20972 -0.20925 -0.21227 C -0.21224 -0.21829 -0.21628 -0.22269 -0.21875 -0.2294 C -0.2198 -0.23218 -0.22761 -0.25347 -0.22995 -0.25764 C -0.23125 -0.26019 -0.23334 -0.26111 -0.23477 -0.26343 C -0.23803 -0.26875 -0.2405 -0.27593 -0.24428 -0.28033 C -0.24584 -0.28241 -0.24753 -0.28403 -0.24909 -0.28611 C -0.26289 -0.30371 -0.24896 -0.28681 -0.26029 -0.30023 C -0.26133 -0.30301 -0.26211 -0.30648 -0.26342 -0.3088 C -0.26472 -0.31111 -0.26693 -0.31181 -0.26823 -0.31435 C -0.28125 -0.34097 -0.26862 -0.32431 -0.27943 -0.33704 C -0.28321 -0.34746 -0.28086 -0.34422 -0.28568 -0.34838 " pathEditMode="relative" ptsTypes="AAAAAAAAAAAAAA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85" y="0"/>
            <a:ext cx="544143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5638307" y="419725"/>
            <a:ext cx="58604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Назовите имя хозяйки этой избушки!!!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327" y="1627317"/>
            <a:ext cx="3211907" cy="44445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986" y="170081"/>
            <a:ext cx="1034321" cy="132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42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-8.33333E-7 -7.40741E-7 C -0.00716 0.00047 -0.01433 0.00023 -0.02149 0.00186 C -0.02605 0.00278 -0.02565 0.00741 -0.02891 0.01135 C -0.02995 0.0125 -0.03112 0.01273 -0.03216 0.0132 C -0.04623 0.03195 -0.02917 0.00787 -0.03855 0.02477 C -0.04024 0.02755 -0.04245 0.0294 -0.04401 0.03241 C -0.04636 0.03704 -0.04792 0.04306 -0.05039 0.04746 C -0.05808 0.06135 -0.05313 0.05139 -0.06211 0.07616 C -0.06355 0.0801 -0.06485 0.08403 -0.06641 0.0875 C -0.06823 0.09144 -0.07032 0.09468 -0.07175 0.09908 C -0.07357 0.1044 -0.07409 0.11088 -0.07605 0.11621 C -0.07813 0.1213 -0.08138 0.12454 -0.0836 0.1294 C -0.08607 0.13473 -0.08776 0.14121 -0.08998 0.14653 C -0.09206 0.15139 -0.09453 0.1551 -0.09649 0.15996 C -0.10339 0.17709 -0.09948 0.17871 -0.11042 0.19815 C -0.11185 0.2007 -0.11341 0.20278 -0.11472 0.20579 C -0.11563 0.20787 -0.11563 0.21135 -0.1168 0.2132 C -0.11797 0.21528 -0.1198 0.21551 -0.1211 0.21713 C -0.12305 0.21945 -0.12474 0.22199 -0.12644 0.22477 C -0.12982 0.23033 -0.13282 0.23611 -0.13607 0.2419 C -0.14011 0.24885 -0.1431 0.25486 -0.14792 0.26088 C -0.14909 0.2625 -0.15078 0.26343 -0.15209 0.26482 C -0.15287 0.26736 -0.15313 0.27037 -0.1543 0.27246 C -0.15547 0.27431 -0.1573 0.27454 -0.1586 0.27616 C -0.16042 0.27848 -0.16237 0.28102 -0.16394 0.2838 C -0.16524 0.28611 -0.16589 0.28912 -0.16719 0.29144 C -0.17344 0.30255 -0.17188 0.29167 -0.17891 0.31042 C -0.18164 0.3176 -0.18112 0.31713 -0.18529 0.32385 C -0.18711 0.32639 -0.18907 0.32871 -0.19076 0.33148 C -0.19219 0.3338 -0.19349 0.33658 -0.19506 0.33912 C -0.19597 0.34051 -0.19714 0.34144 -0.19818 0.34283 C -0.19961 0.34468 -0.20105 0.34676 -0.20248 0.34861 C -0.21133 0.35949 -0.20599 0.35348 -0.21433 0.35996 C -0.21576 0.36111 -0.21706 0.36273 -0.21862 0.36389 C -0.22071 0.36528 -0.22279 0.36644 -0.225 0.3676 L -0.22826 0.36945 L -0.23138 0.37153 C -0.23789 0.37084 -0.24427 0.37084 -0.25065 0.36945 C -0.253 0.36898 -0.25495 0.3669 -0.25716 0.36574 L -0.26029 0.36389 C -0.26146 0.3632 -0.2625 0.36273 -0.26355 0.36181 C -0.27605 0.35093 -0.27058 0.3551 -0.27956 0.34861 C -0.28373 0.33773 -0.2793 0.34746 -0.28711 0.33704 C -0.2918 0.33079 -0.2892 0.33148 -0.29349 0.32385 C -0.2948 0.32153 -0.29662 0.32037 -0.29779 0.31806 C -0.2987 0.31644 -0.29922 0.31412 -0.3 0.31227 C -0.30131 0.30903 -0.303 0.30625 -0.3043 0.30278 C -0.30547 0.29977 -0.30625 0.2963 -0.30743 0.29329 C -0.3099 0.2875 -0.31315 0.28264 -0.31498 0.27616 C -0.31563 0.27361 -0.31628 0.27107 -0.31706 0.26852 C -0.31771 0.26667 -0.31862 0.26482 -0.31927 0.26273 C -0.3198 0.26111 -0.32006 0.25903 -0.32032 0.25718 C -0.32136 0.25093 -0.32175 0.24653 -0.3224 0.24005 C -0.32214 0.23426 -0.32188 0.22848 -0.32136 0.22292 C -0.32019 0.20903 -0.32019 0.22107 -0.31823 0.20371 C -0.3155 0.18033 -0.31875 0.20973 -0.31602 0.18287 C -0.31576 0.17963 -0.31537 0.17639 -0.31498 0.17338 C -0.31459 0.17084 -0.3142 0.16829 -0.31394 0.16574 C -0.31341 0.16135 -0.31355 0.15672 -0.31276 0.15232 C -0.3125 0.14977 -0.30964 0.14121 -0.3086 0.13889 C -0.30651 0.13496 -0.3043 0.13148 -0.30209 0.12755 C -0.30105 0.1257 -0.30013 0.12338 -0.29896 0.12176 C -0.29636 0.11875 -0.29297 0.11459 -0.29037 0.11227 C -0.28933 0.11135 -0.28815 0.11135 -0.28711 0.11042 C -0.28529 0.1088 -0.2836 0.10625 -0.28177 0.10463 C -0.27969 0.10301 -0.27735 0.10255 -0.27539 0.10093 C -0.27409 0.1 -0.27331 0.09815 -0.27214 0.09699 C -0.2569 0.08357 -0.2737 0.09954 -0.26355 0.09144 C -0.25925 0.08797 -0.25378 0.08287 -0.24961 0.07801 C -0.24818 0.07639 -0.24688 0.07408 -0.24532 0.07223 C -0.23933 0.06574 -0.2418 0.07176 -0.23568 0.06088 C -0.23477 0.05926 -0.23425 0.05718 -0.2336 0.0551 C -0.23243 0.05209 -0.23112 0.04908 -0.23034 0.04561 C -0.22644 0.02871 -0.22631 0.02338 -0.22396 0.00764 C -0.22331 0.00301 -0.22253 -0.00139 -0.22175 -0.00578 C -0.22136 -0.01157 -0.22071 -0.01713 -0.22071 -0.02291 C -0.22071 -0.025 -0.22149 -0.02662 -0.22175 -0.0287 C -0.22422 -0.04398 -0.22084 -0.02824 -0.22605 -0.04953 C -0.23138 -0.09722 -0.22422 -0.03958 -0.23243 -0.08773 C -0.23516 -0.10324 -0.23607 -0.11782 -0.23789 -0.13333 C -0.2392 -0.14583 -0.24037 -0.1537 -0.24219 -0.16574 C -0.24245 -0.17152 -0.24271 -0.17731 -0.24323 -0.18287 C -0.24336 -0.18564 -0.24401 -0.18796 -0.24427 -0.19051 C -0.24466 -0.19375 -0.24493 -0.19699 -0.24532 -0.2 C -0.24466 -0.20648 -0.2444 -0.21296 -0.24323 -0.21921 C -0.24154 -0.22777 -0.23972 -0.22847 -0.23672 -0.23449 C -0.22956 -0.24907 -0.23373 -0.2456 -0.22071 -0.26111 C -0.21641 -0.2662 -0.21185 -0.2706 -0.20782 -0.27639 C -0.19662 -0.29236 -0.20873 -0.27615 -0.1961 -0.28958 C -0.18933 -0.29676 -0.19401 -0.29537 -0.18529 -0.30115 C -0.1836 -0.30208 -0.18177 -0.30208 -0.17995 -0.30301 C -0.17787 -0.30393 -0.17578 -0.30578 -0.17357 -0.30671 L -0.16927 -0.30856 C -0.15586 -0.30578 -0.15443 -0.30833 -0.14466 -0.29907 C -0.13959 -0.29444 -0.13464 -0.28889 -0.12969 -0.28402 L -0.12214 -0.27639 L -0.11355 -0.25717 C -0.11211 -0.25416 -0.11042 -0.25115 -0.10925 -0.24768 C -0.10821 -0.24444 -0.1073 -0.2412 -0.10612 -0.23819 C -0.10508 -0.23564 -0.10378 -0.23333 -0.10287 -0.23055 C -0.10209 -0.22824 -0.10183 -0.225 -0.10078 -0.22291 C -0.09961 -0.2206 -0.09792 -0.21921 -0.09649 -0.21713 C -0.0944 -0.20625 -0.09688 -0.21643 -0.09219 -0.20578 C -0.09063 -0.20208 -0.0892 -0.19838 -0.08789 -0.19444 C -0.08685 -0.1912 -0.08568 -0.18819 -0.08464 -0.18495 C -0.08282 -0.1787 -0.08138 -0.17199 -0.0793 -0.16574 C -0.07826 -0.16273 -0.07709 -0.15949 -0.07605 -0.15625 C -0.07461 -0.15139 -0.0737 -0.1456 -0.07175 -0.14097 C -0.07006 -0.13657 -0.06719 -0.13379 -0.06537 -0.12963 C -0.06368 -0.12546 -0.06276 -0.12037 -0.06107 -0.1162 C -0.05925 -0.11157 -0.05664 -0.10764 -0.05469 -0.10301 C -0.05274 -0.09814 -0.05144 -0.09236 -0.04935 -0.08773 C -0.04714 -0.08287 -0.04414 -0.07916 -0.0418 -0.0743 C -0.03946 -0.06967 -0.03776 -0.06389 -0.03542 -0.05902 C -0.03034 -0.04861 -0.01211 -0.02129 -0.01081 -0.01921 C -0.00834 -0.01527 -0.00534 -0.01203 -0.00326 -0.00764 C -0.00118 -0.00324 0.00091 0.00162 0.00312 0.00556 C 0.00846 0.01505 0.00807 0.01158 0.01393 0.01898 C 0.01718 0.02315 0.01992 0.02917 0.02356 0.03241 L 0.03216 0.04005 " pathEditMode="relative" ptsTypes="AAAAAAAAAAAAAAAAAAAAAAAAAAAAAAAAAAAAAAAAAAAAAAAAAAAAAA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D51B97"/>
            </a:gs>
            <a:gs pos="48000">
              <a:schemeClr val="accent4">
                <a:lumMod val="97000"/>
                <a:lumOff val="3000"/>
              </a:schemeClr>
            </a:gs>
            <a:gs pos="54000">
              <a:schemeClr val="accent4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5760" y="117693"/>
            <a:ext cx="440218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Constantia" panose="02030602050306030303" pitchFamily="18" charset="0"/>
              </a:rPr>
              <a:t>В мире много сказок, грустных и смешных,</a:t>
            </a:r>
          </a:p>
          <a:p>
            <a:r>
              <a:rPr lang="ru-RU" sz="3600" b="1" i="1" dirty="0" smtClean="0">
                <a:latin typeface="Constantia" panose="02030602050306030303" pitchFamily="18" charset="0"/>
              </a:rPr>
              <a:t>И прожить на свете нам нельзя без них,</a:t>
            </a:r>
          </a:p>
          <a:p>
            <a:r>
              <a:rPr lang="ru-RU" sz="3600" b="1" i="1" dirty="0" smtClean="0">
                <a:latin typeface="Constantia" panose="02030602050306030303" pitchFamily="18" charset="0"/>
              </a:rPr>
              <a:t>Пусть герои сказок дарят нам тепло,</a:t>
            </a:r>
          </a:p>
          <a:p>
            <a:r>
              <a:rPr lang="ru-RU" sz="3600" b="1" i="1" dirty="0" smtClean="0">
                <a:latin typeface="Constantia" panose="02030602050306030303" pitchFamily="18" charset="0"/>
              </a:rPr>
              <a:t>Пусть добро навеки побеждает зло!</a:t>
            </a:r>
            <a:endParaRPr lang="ru-RU" sz="3600" b="1" i="1" dirty="0"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776" y="391886"/>
            <a:ext cx="4801281" cy="606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Ll4M8nrbCX8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48691" y="1763484"/>
            <a:ext cx="7280366" cy="4741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9166" y="783771"/>
            <a:ext cx="8399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Вспомните название сказки!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2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6185</TotalTime>
  <Words>207</Words>
  <Application>Microsoft Office PowerPoint</Application>
  <PresentationFormat>Широкоэкранный</PresentationFormat>
  <Paragraphs>29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Century</vt:lpstr>
      <vt:lpstr>Century Schoolbook</vt:lpstr>
      <vt:lpstr>Comic Sans MS</vt:lpstr>
      <vt:lpstr>Constantia</vt:lpstr>
      <vt:lpstr>Franklin Gothic Demi Cond</vt:lpstr>
      <vt:lpstr>Mistral</vt:lpstr>
      <vt:lpstr>Тема Office</vt:lpstr>
      <vt:lpstr>«Русские народные сказки» </vt:lpstr>
      <vt:lpstr>Презентация PowerPoint</vt:lpstr>
      <vt:lpstr>Загадка первая:</vt:lpstr>
      <vt:lpstr>Загадка вторая:</vt:lpstr>
      <vt:lpstr>Загадка третья: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«Русские народные сказки»</dc:title>
  <dc:creator>13</dc:creator>
  <cp:lastModifiedBy>13</cp:lastModifiedBy>
  <cp:revision>39</cp:revision>
  <dcterms:created xsi:type="dcterms:W3CDTF">2016-11-08T20:18:40Z</dcterms:created>
  <dcterms:modified xsi:type="dcterms:W3CDTF">2016-11-14T00:05:46Z</dcterms:modified>
</cp:coreProperties>
</file>