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70" r:id="rId3"/>
    <p:sldId id="258" r:id="rId4"/>
    <p:sldId id="265" r:id="rId5"/>
    <p:sldId id="277" r:id="rId6"/>
    <p:sldId id="259" r:id="rId7"/>
    <p:sldId id="275" r:id="rId8"/>
    <p:sldId id="262" r:id="rId9"/>
    <p:sldId id="272" r:id="rId10"/>
    <p:sldId id="261" r:id="rId11"/>
    <p:sldId id="264" r:id="rId12"/>
    <p:sldId id="260" r:id="rId13"/>
    <p:sldId id="263" r:id="rId14"/>
    <p:sldId id="267" r:id="rId15"/>
    <p:sldId id="273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6" autoAdjust="0"/>
    <p:restoredTop sz="86409" autoAdjust="0"/>
  </p:normalViewPr>
  <p:slideViewPr>
    <p:cSldViewPr>
      <p:cViewPr varScale="1">
        <p:scale>
          <a:sx n="76" d="100"/>
          <a:sy n="76" d="100"/>
        </p:scale>
        <p:origin x="172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6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6" y="4050836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65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4458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6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5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2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700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33732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846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6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2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700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052745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9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038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3930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2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2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452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793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2700870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296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1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793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8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8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434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752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257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6" y="514927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323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600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60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6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5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5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7" y="6041365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2073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0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340768"/>
            <a:ext cx="5826719" cy="1646302"/>
          </a:xfrm>
        </p:spPr>
        <p:txBody>
          <a:bodyPr/>
          <a:lstStyle/>
          <a:p>
            <a:pPr algn="ctr"/>
            <a:r>
              <a:rPr lang="ru-RU" sz="4400" dirty="0"/>
              <a:t>Славен человек труда.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30596" y="4050836"/>
            <a:ext cx="6321724" cy="2042460"/>
          </a:xfrm>
        </p:spPr>
        <p:txBody>
          <a:bodyPr>
            <a:normAutofit/>
          </a:bodyPr>
          <a:lstStyle/>
          <a:p>
            <a:r>
              <a:rPr lang="ru-RU" dirty="0" smtClean="0"/>
              <a:t>Автор: Горожанкина Полина</a:t>
            </a:r>
          </a:p>
          <a:p>
            <a:r>
              <a:rPr lang="ru-RU" dirty="0" smtClean="0"/>
              <a:t>ученица 9 класса</a:t>
            </a:r>
          </a:p>
          <a:p>
            <a:r>
              <a:rPr lang="ru-RU" dirty="0" smtClean="0"/>
              <a:t>МКОУ «Соколовская ООШ»</a:t>
            </a:r>
          </a:p>
          <a:p>
            <a:r>
              <a:rPr lang="ru-RU" dirty="0" smtClean="0"/>
              <a:t>Руководитель: </a:t>
            </a:r>
            <a:r>
              <a:rPr lang="ru-RU" dirty="0" err="1" smtClean="0"/>
              <a:t>Мандракова</a:t>
            </a:r>
            <a:endParaRPr lang="ru-RU" dirty="0" smtClean="0"/>
          </a:p>
          <a:p>
            <a:r>
              <a:rPr lang="ru-RU" dirty="0" smtClean="0"/>
              <a:t>Надежда Ивановна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3" y="1"/>
            <a:ext cx="5286412" cy="6429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/>
              <a:t>Ефременко </a:t>
            </a:r>
            <a:r>
              <a:rPr lang="ru-RU" sz="2400" dirty="0" smtClean="0"/>
              <a:t>Анатолий Александрович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0973" y="750074"/>
            <a:ext cx="5055123" cy="5559245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Родился 23 февраля 1949 году. Образование  5 классов. Учился в СПТУ  на механизатора. </a:t>
            </a:r>
          </a:p>
          <a:p>
            <a:r>
              <a:rPr lang="ru-RU" dirty="0" smtClean="0"/>
              <a:t>В 1966 году пошел работать. Мать работала в школе техничкой. Отец на коне развозил солярку и был разнорабочим. Всегда  семья жила в Соколовке. Как любит говорить: «Жил в Соколовке,  и помру в Соколовке». Работал шофером,  механизатором в совхозе «</a:t>
            </a:r>
            <a:r>
              <a:rPr lang="ru-RU" dirty="0" err="1" smtClean="0"/>
              <a:t>Молчановский</a:t>
            </a:r>
            <a:r>
              <a:rPr lang="ru-RU" dirty="0" smtClean="0"/>
              <a:t>» (1966-2003гг.)</a:t>
            </a:r>
          </a:p>
          <a:p>
            <a:r>
              <a:rPr lang="ru-RU" dirty="0" smtClean="0"/>
              <a:t>Работая на молоковозе развозил зелёную массу в кормушки, что сказывалось на успешной работе зелёного конвейера и о повышении продуктивности дойного стада. сильно свободного времени не было, хозяйство, стайка,  покосы с раннего утра до поздней ночи.</a:t>
            </a:r>
          </a:p>
          <a:p>
            <a:r>
              <a:rPr lang="ru-RU" dirty="0" smtClean="0"/>
              <a:t>Занимается хозяйством дома,  увлекается рыбалкой.</a:t>
            </a:r>
          </a:p>
          <a:p>
            <a:endParaRPr lang="ru-RU" dirty="0"/>
          </a:p>
        </p:txBody>
      </p:sp>
      <p:pic>
        <p:nvPicPr>
          <p:cNvPr id="4" name="Рисунок 3" descr="H:\DSCN1029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12160" y="260648"/>
            <a:ext cx="1714497" cy="20625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1"/>
            </a:solidFill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5868144" y="3861048"/>
            <a:ext cx="2643207" cy="279520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Награждался Медалью Томской области,  юбилейной медалью  «За доблестный труд», грамотой министерства сельского хозяйства за доблестный труд.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52320" y="1412776"/>
            <a:ext cx="1004762" cy="17281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1844824"/>
            <a:ext cx="1152128" cy="17643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20040"/>
            <a:ext cx="2185974" cy="32518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Механизаторы Соколовского отделения совхоза «</a:t>
            </a:r>
            <a:r>
              <a:rPr lang="ru-RU" sz="2000" dirty="0" err="1" smtClean="0"/>
              <a:t>Молчановский</a:t>
            </a:r>
            <a:r>
              <a:rPr lang="ru-RU" sz="2000" dirty="0" smtClean="0"/>
              <a:t>»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Зерносушилка, зерносклад, кузня</a:t>
            </a:r>
            <a:endParaRPr lang="ru-RU" sz="2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4284" y="3643316"/>
            <a:ext cx="7630517" cy="2878365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http://gic0.mycdn.me/image?t=35&amp;bid=814371138056&amp;id=814371138056&amp;plc=WEB&amp;tkn=*-fQJ7pp462jhsuhPntm0xMrdFL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26" y="285728"/>
            <a:ext cx="4831230" cy="2803524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Скругленный прямоугольник 1"/>
          <p:cNvSpPr/>
          <p:nvPr/>
        </p:nvSpPr>
        <p:spPr>
          <a:xfrm>
            <a:off x="2771800" y="2708920"/>
            <a:ext cx="5832648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Журов М.И., Старовойтов В.А., Дудинский М.В., </a:t>
            </a:r>
            <a:r>
              <a:rPr lang="ru-RU" dirty="0" err="1" smtClean="0"/>
              <a:t>Мандраков</a:t>
            </a:r>
            <a:r>
              <a:rPr lang="ru-RU" dirty="0" smtClean="0"/>
              <a:t> Е.Г., Журов В.И., </a:t>
            </a:r>
            <a:r>
              <a:rPr lang="ru-RU" dirty="0" err="1" smtClean="0"/>
              <a:t>Алтурмесов</a:t>
            </a:r>
            <a:r>
              <a:rPr lang="ru-RU" dirty="0" smtClean="0"/>
              <a:t> С.П.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3" y="214292"/>
            <a:ext cx="5286412" cy="535785"/>
          </a:xfrm>
        </p:spPr>
        <p:txBody>
          <a:bodyPr>
            <a:noAutofit/>
          </a:bodyPr>
          <a:lstStyle/>
          <a:p>
            <a:pPr algn="ctr"/>
            <a:r>
              <a:rPr lang="ru-RU" sz="2400" dirty="0"/>
              <a:t>Журов </a:t>
            </a:r>
            <a:r>
              <a:rPr lang="ru-RU" sz="2400" dirty="0" smtClean="0"/>
              <a:t>Михаил Иванович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6" y="803655"/>
            <a:ext cx="5512253" cy="3849481"/>
          </a:xfrm>
        </p:spPr>
        <p:txBody>
          <a:bodyPr>
            <a:normAutofit/>
          </a:bodyPr>
          <a:lstStyle/>
          <a:p>
            <a:r>
              <a:rPr lang="ru-RU" dirty="0" smtClean="0"/>
              <a:t>Родители работали на полях: отец  тракторист, мать работала в детском саду и разнорабочей.</a:t>
            </a:r>
          </a:p>
          <a:p>
            <a:r>
              <a:rPr lang="ru-RU" dirty="0" smtClean="0"/>
              <a:t>С  1961 года работал и живёт в Соколовке. Работал трактористом- машинистом (1966-2001).</a:t>
            </a:r>
          </a:p>
          <a:p>
            <a:r>
              <a:rPr lang="ru-RU" dirty="0" smtClean="0"/>
              <a:t>Сейчас наш земляк находится на заслуженном отдыхе, но не сидит сложа руки. Зимой для внуков мастерит горку, да различных животных из снега. </a:t>
            </a:r>
          </a:p>
          <a:p>
            <a:r>
              <a:rPr lang="ru-RU" dirty="0" smtClean="0"/>
              <a:t>Для лета соорудит детскую беседку.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5976" y="4869160"/>
            <a:ext cx="1296144" cy="179569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80312" y="4725144"/>
            <a:ext cx="1152128" cy="1857807"/>
          </a:xfrm>
          <a:prstGeom prst="rect">
            <a:avLst/>
          </a:prstGeom>
        </p:spPr>
      </p:pic>
      <p:pic>
        <p:nvPicPr>
          <p:cNvPr id="2052" name="Picture 4" descr="https://45.img.avito.st/640x480/11520234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4437112"/>
            <a:ext cx="1152128" cy="1843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6176" y="260648"/>
            <a:ext cx="2040714" cy="2559395"/>
          </a:xfrm>
          <a:prstGeom prst="rect">
            <a:avLst/>
          </a:prstGeom>
          <a:ln w="38100">
            <a:solidFill>
              <a:schemeClr val="tx2"/>
            </a:solidFill>
          </a:ln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36096" y="2132856"/>
            <a:ext cx="1528599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08304" y="2276872"/>
            <a:ext cx="1296144" cy="2171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Рисунок 11" descr="D:\фото\село родное\DSCN0342.JPG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509120"/>
            <a:ext cx="3672408" cy="223224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717032"/>
            <a:ext cx="3960440" cy="2880320"/>
          </a:xfrm>
        </p:spPr>
        <p:txBody>
          <a:bodyPr>
            <a:normAutofit/>
          </a:bodyPr>
          <a:lstStyle/>
          <a:p>
            <a:r>
              <a:rPr lang="ru-RU" sz="2200" dirty="0" smtClean="0"/>
              <a:t>Ещё у дяди Миши есть увлечения. Одно из них – плетение из бумаги. Сам подбирает форму для изделия, готовит материал. Интересно, но из бумаги такая получается красота.</a:t>
            </a:r>
            <a:br>
              <a:rPr lang="ru-RU" sz="2200" dirty="0" smtClean="0"/>
            </a:br>
            <a:endParaRPr lang="ru-RU" sz="2200" dirty="0"/>
          </a:p>
        </p:txBody>
      </p:sp>
      <p:pic>
        <p:nvPicPr>
          <p:cNvPr id="5" name="Рисунок 4" descr="D:\фото\мастера-умельцы\P1000816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3168352" cy="316835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pic>
        <p:nvPicPr>
          <p:cNvPr id="7" name="Рисунок 6" descr="D:\фото\сельсовет\P1010618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67944" y="3501008"/>
            <a:ext cx="4503444" cy="3228494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Содержимое 3" descr="D:\фото\мастера-умельцы\P1000810.JPG"/>
          <p:cNvPicPr>
            <a:picLocks noGrp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31840" y="692696"/>
            <a:ext cx="3665566" cy="2592288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H:\DSCN1025.jpg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04248" y="116632"/>
            <a:ext cx="2016224" cy="2304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1"/>
            </a:solidFill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55576" y="404664"/>
            <a:ext cx="6131024" cy="58868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Передовая ферма </a:t>
            </a:r>
            <a:r>
              <a:rPr lang="ru-RU" sz="2400" dirty="0" err="1" smtClean="0"/>
              <a:t>Молчановского</a:t>
            </a:r>
            <a:r>
              <a:rPr lang="ru-RU" sz="2400" dirty="0" smtClean="0"/>
              <a:t> района</a:t>
            </a:r>
            <a:endParaRPr lang="ru-RU" sz="24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1357298"/>
            <a:ext cx="7239000" cy="5214974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3" y="214291"/>
            <a:ext cx="7740299" cy="2734292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3" y="3643314"/>
            <a:ext cx="7643867" cy="2363956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Скругленный прямоугольник 5"/>
          <p:cNvSpPr/>
          <p:nvPr/>
        </p:nvSpPr>
        <p:spPr>
          <a:xfrm>
            <a:off x="3635896" y="2852936"/>
            <a:ext cx="3793624" cy="50462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Территория фермы 70-80-е годы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5536" y="5805264"/>
            <a:ext cx="4729157" cy="57150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Так выглядит территория фермы сегодня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500035" y="857232"/>
            <a:ext cx="7239000" cy="2518190"/>
          </a:xfrm>
          <a:prstGeom prst="ellipseRibb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55000" lnSpcReduction="20000"/>
          </a:bodyPr>
          <a:lstStyle/>
          <a:p>
            <a:pPr algn="ctr"/>
            <a:r>
              <a:rPr lang="ru-RU" sz="6600" dirty="0"/>
              <a:t/>
            </a:r>
            <a:br>
              <a:rPr lang="ru-RU" sz="6600" dirty="0"/>
            </a:br>
            <a:r>
              <a:rPr lang="ru-RU" sz="6600" dirty="0"/>
              <a:t>Спасибо</a:t>
            </a:r>
            <a:br>
              <a:rPr lang="ru-RU" sz="6600" dirty="0"/>
            </a:br>
            <a:r>
              <a:rPr lang="ru-RU" sz="6600" dirty="0"/>
              <a:t> за внимание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1"/>
            <a:ext cx="7239000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Славен человек труда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412776"/>
            <a:ext cx="6347714" cy="4628587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Вопросы для исследования:</a:t>
            </a:r>
          </a:p>
          <a:p>
            <a:r>
              <a:rPr lang="ru-RU" dirty="0"/>
              <a:t>Продолжить изучение истории своего </a:t>
            </a:r>
            <a:r>
              <a:rPr lang="ru-RU" dirty="0" smtClean="0"/>
              <a:t>края, по изучению истории </a:t>
            </a:r>
            <a:r>
              <a:rPr lang="ru-RU" dirty="0"/>
              <a:t>конкретных людей</a:t>
            </a:r>
            <a:r>
              <a:rPr lang="ru-RU" dirty="0" smtClean="0"/>
              <a:t>, что можно рассказать о людях труда, что они помнят о  тех годах, когда начался их трудовой путь,  как им жилось в то время.</a:t>
            </a:r>
          </a:p>
          <a:p>
            <a:r>
              <a:rPr lang="ru-RU" dirty="0" smtClean="0"/>
              <a:t>Рассказывали</a:t>
            </a:r>
            <a:r>
              <a:rPr lang="ru-RU" dirty="0"/>
              <a:t>,  как  трудились, каким было животноводство у нас в селе.</a:t>
            </a:r>
          </a:p>
          <a:p>
            <a:r>
              <a:rPr lang="ru-RU" dirty="0"/>
              <a:t>В своей работе мне хотелось как можно больше узнать </a:t>
            </a:r>
            <a:r>
              <a:rPr lang="ru-RU" dirty="0" smtClean="0"/>
              <a:t>о </a:t>
            </a:r>
            <a:r>
              <a:rPr lang="ru-RU" dirty="0"/>
              <a:t>этих людях. В основу работы вложила воспоминания тружеников животноводства нашего села  и непосредственно героев моего реферата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Оформление презентации. </a:t>
            </a:r>
            <a:endParaRPr lang="ru-RU" dirty="0" smtClean="0"/>
          </a:p>
          <a:p>
            <a:r>
              <a:rPr lang="ru-RU" dirty="0" smtClean="0"/>
              <a:t>Результат: получить как можно больше информации о людях, которые своим трудом доказали, что действительно славен человек труда.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5896" y="116632"/>
            <a:ext cx="5400684" cy="590771"/>
          </a:xfrm>
        </p:spPr>
        <p:txBody>
          <a:bodyPr>
            <a:normAutofit/>
          </a:bodyPr>
          <a:lstStyle/>
          <a:p>
            <a:pPr algn="ctr"/>
            <a:r>
              <a:rPr lang="ru-RU" sz="2400" dirty="0"/>
              <a:t>Дудинская </a:t>
            </a:r>
            <a:r>
              <a:rPr lang="ru-RU" sz="2400" dirty="0" smtClean="0"/>
              <a:t>Евгения Ильинична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88099" y="620688"/>
            <a:ext cx="5040560" cy="5897436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В  </a:t>
            </a:r>
            <a:r>
              <a:rPr lang="ru-RU" dirty="0"/>
              <a:t>школе училась мало. </a:t>
            </a:r>
          </a:p>
          <a:p>
            <a:r>
              <a:rPr lang="ru-RU" dirty="0"/>
              <a:t>   Юность прабабушки прошла в тяжелое послевоенное время.  Работала в колхозе. </a:t>
            </a:r>
            <a:r>
              <a:rPr lang="ru-RU" dirty="0" smtClean="0"/>
              <a:t>Нужно </a:t>
            </a:r>
            <a:r>
              <a:rPr lang="ru-RU" dirty="0"/>
              <a:t>было подоить больше чем 30 коров, </a:t>
            </a:r>
            <a:r>
              <a:rPr lang="ru-RU" dirty="0" smtClean="0"/>
              <a:t>накормить всех</a:t>
            </a:r>
            <a:r>
              <a:rPr lang="ru-RU" dirty="0"/>
              <a:t>, напоить маленьких телят, отправить коров на пастбище утром, а вечером их встретить. </a:t>
            </a:r>
            <a:endParaRPr lang="ru-RU" dirty="0" smtClean="0"/>
          </a:p>
          <a:p>
            <a:r>
              <a:rPr lang="ru-RU" dirty="0"/>
              <a:t>Руководила звеном телятниц и скотников, которое работало по бригадному подряду. Ежемесячно добивались в своей работе хороших показателей. На попечении бывало по 70 животных от десятидневных до шести месячных. </a:t>
            </a:r>
            <a:r>
              <a:rPr lang="ru-RU" dirty="0" smtClean="0"/>
              <a:t>Пример </a:t>
            </a:r>
            <a:r>
              <a:rPr lang="ru-RU" dirty="0"/>
              <a:t>трудолюбия показывала сама звеньевая </a:t>
            </a:r>
            <a:r>
              <a:rPr lang="ru-RU" dirty="0" smtClean="0"/>
              <a:t> </a:t>
            </a:r>
            <a:r>
              <a:rPr lang="ru-RU" dirty="0"/>
              <a:t>Евгения Ильинична. Её подопечные узнавали по голосу. Домой уходила тогда, когда была убеждена, что всё сделано: её телята накормлены и напоены. </a:t>
            </a:r>
          </a:p>
          <a:p>
            <a:r>
              <a:rPr lang="ru-RU" dirty="0"/>
              <a:t>Среднесуточные привесы были лучшими показателями в совхозе. В октябре месяце Евгения Ильинична выполняла годовой план. Она мастер своего дела, умеющая в разных условиях добиваться </a:t>
            </a:r>
            <a:r>
              <a:rPr lang="ru-RU" dirty="0" smtClean="0"/>
              <a:t>высоких </a:t>
            </a:r>
            <a:r>
              <a:rPr lang="ru-RU" dirty="0"/>
              <a:t>результатов.</a:t>
            </a:r>
          </a:p>
          <a:p>
            <a:r>
              <a:rPr lang="ru-RU" dirty="0"/>
              <a:t>Стаж ее работы 30 лет. Получала почетные грамоты и благодарности. Имеет медаль «Ветеран труда». </a:t>
            </a:r>
            <a:endParaRPr lang="ru-RU" dirty="0" smtClean="0"/>
          </a:p>
          <a:p>
            <a:r>
              <a:rPr lang="ru-RU" dirty="0" smtClean="0"/>
              <a:t>В свободное время любит рукодельничать</a:t>
            </a:r>
            <a:endParaRPr lang="ru-RU" dirty="0"/>
          </a:p>
          <a:p>
            <a:endParaRPr lang="ru-RU" dirty="0"/>
          </a:p>
        </p:txBody>
      </p:sp>
      <p:pic>
        <p:nvPicPr>
          <p:cNvPr id="5" name="Picture 3" descr="G:\дудинская\P4260734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2304255" cy="27106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116632"/>
            <a:ext cx="1224388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 descr="F:\Мандракова Н.И\Новая папка\SAM_051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475655" y="4725144"/>
            <a:ext cx="2568285" cy="1926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1988840"/>
            <a:ext cx="1753632" cy="2520086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9" name="Picture 2" descr="F:\Мандракова Н.И\Новая папка\SAM_2546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3861048"/>
            <a:ext cx="2239676" cy="1521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11692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Телятницы и доярки Соколовского отделения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7544" y="1268760"/>
            <a:ext cx="7570471" cy="4786346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Скругленный прямоугольник 1"/>
          <p:cNvSpPr/>
          <p:nvPr/>
        </p:nvSpPr>
        <p:spPr>
          <a:xfrm>
            <a:off x="323528" y="5157192"/>
            <a:ext cx="8568952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/>
              <a:t>Верх.ряд</a:t>
            </a:r>
            <a:r>
              <a:rPr lang="ru-RU" dirty="0" smtClean="0"/>
              <a:t>: Дудинская Т.П., Лякина Г.А., Дудинская Е.И., Ефременко Т.П., Юмашева Н.Б., </a:t>
            </a:r>
            <a:r>
              <a:rPr lang="ru-RU" dirty="0" err="1" smtClean="0"/>
              <a:t>Гатина</a:t>
            </a:r>
            <a:r>
              <a:rPr lang="ru-RU" dirty="0" smtClean="0"/>
              <a:t> Р.Л.</a:t>
            </a:r>
          </a:p>
          <a:p>
            <a:r>
              <a:rPr lang="ru-RU" dirty="0" err="1" smtClean="0"/>
              <a:t>Ниж.ряд</a:t>
            </a:r>
            <a:r>
              <a:rPr lang="ru-RU" dirty="0" smtClean="0"/>
              <a:t>: </a:t>
            </a:r>
            <a:r>
              <a:rPr lang="ru-RU" dirty="0" err="1" smtClean="0"/>
              <a:t>Майкова</a:t>
            </a:r>
            <a:r>
              <a:rPr lang="ru-RU" dirty="0" smtClean="0"/>
              <a:t> А.Ф., </a:t>
            </a:r>
            <a:r>
              <a:rPr lang="ru-RU" dirty="0" err="1" smtClean="0"/>
              <a:t>Вергейчик</a:t>
            </a:r>
            <a:r>
              <a:rPr lang="ru-RU" dirty="0" smtClean="0"/>
              <a:t> М.И., Савченко В.К., </a:t>
            </a:r>
            <a:r>
              <a:rPr lang="ru-RU" dirty="0" err="1" smtClean="0"/>
              <a:t>Дубасова</a:t>
            </a:r>
            <a:r>
              <a:rPr lang="ru-RU" dirty="0" smtClean="0"/>
              <a:t> </a:t>
            </a:r>
            <a:r>
              <a:rPr lang="ru-RU" dirty="0" err="1" smtClean="0"/>
              <a:t>л.С</a:t>
            </a:r>
            <a:r>
              <a:rPr lang="ru-RU" dirty="0" smtClean="0"/>
              <a:t>., Былина А.И., </a:t>
            </a:r>
            <a:r>
              <a:rPr lang="ru-RU" dirty="0" err="1" smtClean="0"/>
              <a:t>Лиханова</a:t>
            </a:r>
            <a:r>
              <a:rPr lang="ru-RU" dirty="0" smtClean="0"/>
              <a:t> В.И., </a:t>
            </a:r>
            <a:r>
              <a:rPr lang="ru-RU" dirty="0" err="1" smtClean="0"/>
              <a:t>Ерепилова</a:t>
            </a:r>
            <a:r>
              <a:rPr lang="ru-RU" dirty="0" smtClean="0"/>
              <a:t> Т.П.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85984" y="214290"/>
            <a:ext cx="4171263" cy="461946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Былина Анна Ивановна</a:t>
            </a:r>
            <a:endParaRPr lang="ru-RU" sz="27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928926" y="714356"/>
            <a:ext cx="4714908" cy="471490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 Начала работу на Соколовской ферме. Надаивала по 2900 кг молока от коровы. 73% реализовывалось первым сортом – это был лучший показатель среди доярок всего района.</a:t>
            </a:r>
          </a:p>
          <a:p>
            <a:r>
              <a:rPr lang="ru-RU" dirty="0" smtClean="0"/>
              <a:t> Любовь к животным помогала добиваться высоких результатов в труде. Всегда была на хорошем счету, ходила в передовиках. В 1986 году была награждено Орденом Трудового Красного знамени.</a:t>
            </a:r>
          </a:p>
          <a:p>
            <a:r>
              <a:rPr lang="ru-RU" dirty="0" smtClean="0"/>
              <a:t>Такие показатели – это результат её добросовестного отношения к выполнению своих обязанностей, знание своего дела, технологии производства, да и просто любви к животным, своей профессии. Анна Ивановна относилась к тем людям, которые плохо работать не умели, для которых труд не в тягость, а в радость.</a:t>
            </a:r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1785950" cy="2238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Содержимое 3" descr="D:\фото\орденоносцы\sector1084535.jpg"/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00958" y="214290"/>
            <a:ext cx="1402654" cy="17859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4546" y="3286124"/>
            <a:ext cx="1008112" cy="1994068"/>
          </a:xfrm>
          <a:prstGeom prst="rect">
            <a:avLst/>
          </a:prstGeom>
        </p:spPr>
      </p:pic>
      <p:pic>
        <p:nvPicPr>
          <p:cNvPr id="9" name="Picture 8" descr="http://www.ljplus.ru/img4/m/o/moskovitz/dw2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4143380"/>
            <a:ext cx="1136228" cy="112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4546" y="1571612"/>
            <a:ext cx="840404" cy="1359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285852" y="2000240"/>
            <a:ext cx="857256" cy="176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285992"/>
            <a:ext cx="928694" cy="1714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Скругленный прямоугольник 10"/>
          <p:cNvSpPr/>
          <p:nvPr/>
        </p:nvSpPr>
        <p:spPr>
          <a:xfrm>
            <a:off x="714348" y="5357826"/>
            <a:ext cx="6000792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Награждалась грамотой Министерства сельского хозяйства, избиралась депутатом районного и областного совета.  Не один раз была занесена на районную доску почёта.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8926" y="320043"/>
            <a:ext cx="5000660" cy="37645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err="1"/>
              <a:t>Дубасова</a:t>
            </a:r>
            <a:r>
              <a:rPr lang="ru-RU" sz="2400" dirty="0"/>
              <a:t> </a:t>
            </a:r>
            <a:r>
              <a:rPr lang="ru-RU" sz="2400" dirty="0" smtClean="0"/>
              <a:t>Лариса Самсоновна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1920" y="908720"/>
            <a:ext cx="4824536" cy="5663554"/>
          </a:xfrm>
        </p:spPr>
        <p:txBody>
          <a:bodyPr>
            <a:normAutofit/>
          </a:bodyPr>
          <a:lstStyle/>
          <a:p>
            <a:r>
              <a:rPr lang="ru-RU" dirty="0" smtClean="0"/>
              <a:t>Родилась  2 октября 1947 года. Училась  пять классов в Соколовке 3 класса в Молчаново. Потом опять переехала в Соколовку. Когда ребятишки были маленькими работала разнорабочей.  Дети подросли, перешла работать в детский сад.  А вскоре ушла на ферму подменной дояркой. </a:t>
            </a:r>
          </a:p>
          <a:p>
            <a:r>
              <a:rPr lang="ru-RU" dirty="0" smtClean="0"/>
              <a:t>  С 1964 по 1995 годы работала на группе. Её звено всегда было в числе лучших. Надои составляли более 10 кг в сутки от одной коровы. Работала всегда добросовестно.</a:t>
            </a:r>
          </a:p>
          <a:p>
            <a:r>
              <a:rPr lang="ru-RU" dirty="0" smtClean="0"/>
              <a:t> В праздники участвовали в самодеятельности, ездили по деревням, по фермам  с песнями. А так занималась детьми, работой, домом.</a:t>
            </a:r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1026" name="Picture 2" descr="G:\DSCN101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973" y="214292"/>
            <a:ext cx="1809763" cy="1774548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179512" y="2204864"/>
            <a:ext cx="2603691" cy="30243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/>
              <a:t>Награждалась: «Орденом трудовой славы»3 степени; </a:t>
            </a:r>
          </a:p>
          <a:p>
            <a:r>
              <a:rPr lang="ru-RU" dirty="0"/>
              <a:t>Знаком  «Мастер-умелец»; </a:t>
            </a:r>
          </a:p>
          <a:p>
            <a:r>
              <a:rPr lang="ru-RU" dirty="0"/>
              <a:t> Знаком «Гвардеец пятилетки»;</a:t>
            </a:r>
          </a:p>
          <a:p>
            <a:r>
              <a:rPr lang="ru-RU" dirty="0"/>
              <a:t>«Ветеран труда»;</a:t>
            </a:r>
          </a:p>
          <a:p>
            <a:r>
              <a:rPr lang="ru-RU" dirty="0"/>
              <a:t> 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5013176"/>
            <a:ext cx="1251883" cy="1696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 descr="http://alexeim44.com/uploads/middle_1383798061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67744" y="620688"/>
            <a:ext cx="1178120" cy="1959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ljplus.ru/img4/m/o/moskovitz/dw2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5373216"/>
            <a:ext cx="1136228" cy="112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2780928"/>
            <a:ext cx="1008112" cy="19940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6923112" cy="60863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Молодёжь не отставала от опытных животноводов</a:t>
            </a:r>
            <a:endParaRPr lang="ru-RU" sz="2400" dirty="0"/>
          </a:p>
        </p:txBody>
      </p:sp>
      <p:pic>
        <p:nvPicPr>
          <p:cNvPr id="4" name="Содержимое 3" descr="E:\село\img076.jpg"/>
          <p:cNvPicPr>
            <a:picLocks noGrp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5720" y="1214422"/>
            <a:ext cx="7643866" cy="5429288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320040"/>
            <a:ext cx="5186371" cy="483614"/>
          </a:xfrm>
        </p:spPr>
        <p:txBody>
          <a:bodyPr>
            <a:normAutofit/>
          </a:bodyPr>
          <a:lstStyle/>
          <a:p>
            <a:pPr algn="ctr"/>
            <a:r>
              <a:rPr lang="ru-RU" sz="2400" dirty="0"/>
              <a:t>Ефременко Т</a:t>
            </a:r>
            <a:r>
              <a:rPr lang="ru-RU" sz="2400" dirty="0" smtClean="0"/>
              <a:t>атьяна </a:t>
            </a:r>
            <a:r>
              <a:rPr lang="ru-RU" sz="2400" dirty="0"/>
              <a:t>П</a:t>
            </a:r>
            <a:r>
              <a:rPr lang="ru-RU" sz="2400" dirty="0" smtClean="0"/>
              <a:t>авловна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3" y="836712"/>
            <a:ext cx="5357849" cy="4521114"/>
          </a:xfrm>
        </p:spPr>
        <p:txBody>
          <a:bodyPr>
            <a:normAutofit/>
          </a:bodyPr>
          <a:lstStyle/>
          <a:p>
            <a:r>
              <a:rPr lang="ru-RU" dirty="0" smtClean="0"/>
              <a:t>Родилась 25 июля 1953 года. Закончила школу в </a:t>
            </a:r>
            <a:r>
              <a:rPr lang="ru-RU" dirty="0" err="1" smtClean="0"/>
              <a:t>Бакчаре</a:t>
            </a:r>
            <a:r>
              <a:rPr lang="ru-RU" dirty="0" smtClean="0"/>
              <a:t>, томский техникум.</a:t>
            </a:r>
          </a:p>
          <a:p>
            <a:r>
              <a:rPr lang="ru-RU" dirty="0" smtClean="0"/>
              <a:t>Мама доярка, папа механизатор.</a:t>
            </a:r>
          </a:p>
          <a:p>
            <a:r>
              <a:rPr lang="ru-RU" dirty="0" smtClean="0"/>
              <a:t>Живет в Соколовке, работала в детском саду , потом на ферме зоотехником (1970-2006)</a:t>
            </a:r>
          </a:p>
          <a:p>
            <a:r>
              <a:rPr lang="ru-RU" dirty="0" smtClean="0"/>
              <a:t>В свободное время занимались художественной самодеятельностью. Выезжали  на выступления, пели в хоре. Никогда не сидели без  работы.</a:t>
            </a:r>
          </a:p>
          <a:p>
            <a:r>
              <a:rPr lang="ru-RU" dirty="0" smtClean="0"/>
              <a:t>Главный зоотехник сельского хозяйства  «Стимул».</a:t>
            </a:r>
            <a:endParaRPr lang="ru-RU" dirty="0"/>
          </a:p>
        </p:txBody>
      </p:sp>
      <p:pic>
        <p:nvPicPr>
          <p:cNvPr id="4" name="Рисунок 3" descr="H:\DSCN1032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84168" y="548680"/>
            <a:ext cx="1973357" cy="24226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1"/>
            </a:solidFill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7072297" y="2636912"/>
            <a:ext cx="2071703" cy="271122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Орден дружбы народов;  заслуженный зоотехник; медаль 70 лет Томской области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9" y="4581128"/>
            <a:ext cx="2349296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7904" y="4293096"/>
            <a:ext cx="1297818" cy="22322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4221088"/>
            <a:ext cx="1097826" cy="223224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2204864"/>
            <a:ext cx="979540" cy="17008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619672" y="260648"/>
            <a:ext cx="4536504" cy="57606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Получены очередные награды</a:t>
            </a:r>
            <a:endParaRPr lang="ru-RU" sz="2400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1214422"/>
            <a:ext cx="7239000" cy="5286412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Скругленный прямоугольник 3"/>
          <p:cNvSpPr/>
          <p:nvPr/>
        </p:nvSpPr>
        <p:spPr>
          <a:xfrm>
            <a:off x="4283968" y="3861048"/>
            <a:ext cx="1143008" cy="35719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err="1"/>
              <a:t>Ефременко</a:t>
            </a:r>
            <a:r>
              <a:rPr lang="ru-RU" sz="1200" dirty="0"/>
              <a:t> Т.П.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357686" y="6000768"/>
            <a:ext cx="2286016" cy="35719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/>
              <a:t>Былина А.И., </a:t>
            </a:r>
            <a:r>
              <a:rPr lang="ru-RU" sz="1200" dirty="0" err="1"/>
              <a:t>Дубасова</a:t>
            </a:r>
            <a:r>
              <a:rPr lang="ru-RU" sz="1200" dirty="0"/>
              <a:t> Л.С.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733</TotalTime>
  <Words>989</Words>
  <Application>Microsoft Office PowerPoint</Application>
  <PresentationFormat>Экран (4:3)</PresentationFormat>
  <Paragraphs>66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Trebuchet MS</vt:lpstr>
      <vt:lpstr>Wingdings 3</vt:lpstr>
      <vt:lpstr>Грань</vt:lpstr>
      <vt:lpstr>Славен человек труда.</vt:lpstr>
      <vt:lpstr>Славен человек труда</vt:lpstr>
      <vt:lpstr>Дудинская Евгения Ильинична</vt:lpstr>
      <vt:lpstr>Телятницы и доярки Соколовского отделения</vt:lpstr>
      <vt:lpstr>Былина Анна Ивановна</vt:lpstr>
      <vt:lpstr>Дубасова Лариса Самсоновна</vt:lpstr>
      <vt:lpstr>Молодёжь не отставала от опытных животноводов</vt:lpstr>
      <vt:lpstr>Ефременко Татьяна Павловна</vt:lpstr>
      <vt:lpstr>Получены очередные награды</vt:lpstr>
      <vt:lpstr>Ефременко Анатолий Александрович</vt:lpstr>
      <vt:lpstr>Механизаторы Соколовского отделения совхоза «Молчановский»      Зерносушилка, зерносклад, кузня</vt:lpstr>
      <vt:lpstr>Журов Михаил Иванович</vt:lpstr>
      <vt:lpstr>Ещё у дяди Миши есть увлечения. Одно из них – плетение из бумаги. Сам подбирает форму для изделия, готовит материал. Интересно, но из бумаги такая получается красота. </vt:lpstr>
      <vt:lpstr>Передовая ферма Молчановского района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48</cp:revision>
  <dcterms:modified xsi:type="dcterms:W3CDTF">2016-11-29T13:46:51Z</dcterms:modified>
</cp:coreProperties>
</file>