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7" r:id="rId8"/>
    <p:sldId id="268" r:id="rId9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28" autoAdjust="0"/>
    <p:restoredTop sz="94660"/>
  </p:normalViewPr>
  <p:slideViewPr>
    <p:cSldViewPr>
      <p:cViewPr varScale="1">
        <p:scale>
          <a:sx n="100" d="100"/>
          <a:sy n="100" d="100"/>
        </p:scale>
        <p:origin x="-28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6B51D-AD91-4EB3-8F9C-1DD5EEF7778C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3CEFE-15CB-4332-BE8F-541EE05375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63BA-B54A-4D75-86B0-09748FCC5493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B36C8-FC8C-4CDA-B6F5-CC75DBAB3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FA69C-8EFA-45CD-BE7F-9C47C4160E1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5C7A3-BD67-470A-A5DD-37FF6F5E65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87F0-7526-469D-8056-0FC9BB31506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5FC6E-9739-45B6-9426-4690615402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97F03-53C3-418C-B186-1B37D0342EC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187E4-142C-4D52-9FB3-D2605559ED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FF242-5E01-4E42-8DB2-342C3E72041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00988-B8CF-414A-8D01-F95EF6898D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A7A5-3F8C-450A-B5D4-EAA13E34CCC8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95F0C-354C-430E-913A-E1803BF1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D1794-2520-459E-AC8B-45278222CE4F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A3E59-A2B0-480E-8103-82F6EBB5D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C7DC-CC28-444D-8964-A9BEC9A4EEE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E2093-424C-41A9-AFF7-605CD4E55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AD9EA-0E93-4131-9763-0E03A34FBF1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CEC3-E63A-40F7-8D8A-B12E1C8FB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EAF5-D66B-4E19-81D6-AD35C9AB69F3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5F70D8-D333-4876-8C2D-AFE2D3FF70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536613-9DCF-411F-BCAF-FFF5B0126993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9D9D5E-4A42-4C15-91C1-0328A4B8401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5292725" y="4868863"/>
            <a:ext cx="4100513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900" dirty="0" smtClean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90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Презентация </a:t>
            </a:r>
            <a:r>
              <a:rPr lang="ru-RU" sz="19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подготовлена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900" dirty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учителем английского </a:t>
            </a:r>
            <a:r>
              <a:rPr lang="ru-RU" sz="190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языка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90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МБОУ «</a:t>
            </a:r>
            <a:r>
              <a:rPr lang="ru-RU" sz="1900" dirty="0" err="1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Киржеманская</a:t>
            </a:r>
            <a:r>
              <a:rPr lang="ru-RU" sz="190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СОШ» Кочетковым В.И.</a:t>
            </a:r>
            <a:endParaRPr lang="ru-RU" sz="1900" dirty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3" name="Рисунок 12" descr="2016-01-28 08.53.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2827340" cy="2173200"/>
          </a:xfrm>
          <a:prstGeom prst="rect">
            <a:avLst/>
          </a:prstGeom>
        </p:spPr>
      </p:pic>
      <p:pic>
        <p:nvPicPr>
          <p:cNvPr id="14" name="Рисунок 13" descr="2016-01-28 10.02.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2000240"/>
            <a:ext cx="3181170" cy="2930532"/>
          </a:xfrm>
          <a:prstGeom prst="rect">
            <a:avLst/>
          </a:prstGeom>
        </p:spPr>
      </p:pic>
      <p:pic>
        <p:nvPicPr>
          <p:cNvPr id="15" name="Рисунок 14" descr="2016-01-28 10.05.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86190"/>
            <a:ext cx="3321053" cy="2490790"/>
          </a:xfrm>
          <a:prstGeom prst="rect">
            <a:avLst/>
          </a:prstGeom>
        </p:spPr>
      </p:pic>
      <p:pic>
        <p:nvPicPr>
          <p:cNvPr id="17" name="Рисунок 16" descr="2016-01-28 10.07.1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445" y="0"/>
            <a:ext cx="3511555" cy="2633666"/>
          </a:xfrm>
          <a:prstGeom prst="rect">
            <a:avLst/>
          </a:prstGeom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 flipH="1">
            <a:off x="487681" y="3143248"/>
            <a:ext cx="45719" cy="571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016813" y="2967335"/>
            <a:ext cx="5917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Sports in our Life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Grp="1" noChangeArrowheads="1"/>
          </p:cNvSpPr>
          <p:nvPr>
            <p:ph type="title"/>
          </p:nvPr>
        </p:nvSpPr>
        <p:spPr>
          <a:xfrm>
            <a:off x="323850" y="765175"/>
            <a:ext cx="8459788" cy="13668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>
                <a:solidFill>
                  <a:schemeClr val="hlink"/>
                </a:solidFill>
              </a:rPr>
              <a:t> </a:t>
            </a:r>
            <a:r>
              <a:rPr lang="en-US" sz="6600" b="1" i="1">
                <a:solidFill>
                  <a:srgbClr val="CC3300"/>
                </a:solidFill>
              </a:rPr>
              <a:t>A SOUND MIND  IN A SOUNDBODY</a:t>
            </a:r>
            <a:endParaRPr lang="ru-RU" sz="6600" b="1">
              <a:solidFill>
                <a:srgbClr val="CC33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6868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  <a:endParaRPr lang="ru-RU"/>
          </a:p>
        </p:txBody>
      </p:sp>
      <p:pic>
        <p:nvPicPr>
          <p:cNvPr id="30728" name="Picture 8" descr="imagesCAMJ87C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052763"/>
            <a:ext cx="4464050" cy="3344862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729" name="Picture 9" descr="imagesCAZ31A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852738"/>
            <a:ext cx="3600450" cy="3600450"/>
          </a:xfrm>
          <a:prstGeom prst="rect">
            <a:avLst/>
          </a:prstGeom>
          <a:solidFill>
            <a:srgbClr val="FF6600"/>
          </a:solidFill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0732" name="Picture 3" descr="C:\Documents and Settings\Пользователь\Мои документы\Downloads\Фотографии всей красоты настоящего спорта » Фотографии картинки и обои на рабочий стол скачать бесплатно красивые фото_files\mda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2450" y="1341438"/>
            <a:ext cx="7159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i="1">
                <a:solidFill>
                  <a:srgbClr val="CC3300"/>
                </a:solidFill>
              </a:rPr>
              <a:t>Practice makes perfect</a:t>
            </a:r>
            <a:endParaRPr lang="ru-RU" sz="4800" b="1" i="1">
              <a:solidFill>
                <a:srgbClr val="CC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81200"/>
            <a:ext cx="8229600" cy="3886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    [ Ŋ ]		    [ </a:t>
            </a:r>
            <a:r>
              <a:rPr lang="el-GR" b="1">
                <a:solidFill>
                  <a:srgbClr val="000000"/>
                </a:solidFill>
                <a:latin typeface="Arial" charset="0"/>
                <a:cs typeface="Arial" charset="0"/>
              </a:rPr>
              <a:t>θ</a:t>
            </a: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 ]				!</a:t>
            </a:r>
          </a:p>
          <a:p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Cheerleadi</a:t>
            </a:r>
            <a:r>
              <a:rPr lang="en-US" sz="2400">
                <a:solidFill>
                  <a:srgbClr val="FF0000"/>
                </a:solidFill>
                <a:latin typeface="Arial" charset="0"/>
                <a:cs typeface="Arial" charset="0"/>
              </a:rPr>
              <a:t>ng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             a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th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letics		          be fond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of</a:t>
            </a:r>
          </a:p>
          <a:p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Jumpi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ng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		   discus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th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rowing	        be popular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with</a:t>
            </a:r>
          </a:p>
          <a:p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Surfi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ng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		   hammer</a:t>
            </a:r>
            <a:r>
              <a:rPr lang="en-US" sz="240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th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rowing		take part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in</a:t>
            </a:r>
          </a:p>
          <a:p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Swimmi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ng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		   javelin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th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rowing		 go in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for</a:t>
            </a:r>
          </a:p>
          <a:p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Wrestli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ng                                                        </a:t>
            </a:r>
            <a:r>
              <a:rPr 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be good 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at</a:t>
            </a:r>
          </a:p>
          <a:p>
            <a:endParaRPr lang="ru-RU" sz="2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1270" name="Picture 6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998913"/>
            <a:ext cx="3816350" cy="285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686800" cy="7651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i="1">
                <a:solidFill>
                  <a:srgbClr val="CC3300"/>
                </a:solidFill>
              </a:rPr>
              <a:t>Name the sports. What is your attitude to these kinds of sports?</a:t>
            </a:r>
            <a:endParaRPr lang="ru-RU" sz="4000" b="1" i="1">
              <a:solidFill>
                <a:srgbClr val="CC3300"/>
              </a:solidFill>
            </a:endParaRPr>
          </a:p>
        </p:txBody>
      </p:sp>
      <p:pic>
        <p:nvPicPr>
          <p:cNvPr id="15364" name="Picture 4" descr="C:\Documents and Settings\Пользователь\Мои документы\Downloads\Фотографии всей красоты настоящего спорта » Фотографии картинки и обои на рабочий стол скачать бесплатно красивые фото_files\winke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43888" y="333375"/>
            <a:ext cx="642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Picture 18" descr="imagesCA3SY41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8413"/>
            <a:ext cx="1752600" cy="2600325"/>
          </a:xfrm>
          <a:prstGeom prst="rect">
            <a:avLst/>
          </a:prstGeom>
          <a:noFill/>
        </p:spPr>
      </p:pic>
      <p:pic>
        <p:nvPicPr>
          <p:cNvPr id="12307" name="Picture 19" descr="imagesCAVZK7P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1268413"/>
            <a:ext cx="3095625" cy="2124075"/>
          </a:xfrm>
          <a:prstGeom prst="rect">
            <a:avLst/>
          </a:prstGeom>
          <a:noFill/>
        </p:spPr>
      </p:pic>
      <p:pic>
        <p:nvPicPr>
          <p:cNvPr id="12308" name="Picture 20" descr="imagesCADVGN1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2636838"/>
            <a:ext cx="2808288" cy="1868487"/>
          </a:xfrm>
          <a:prstGeom prst="rect">
            <a:avLst/>
          </a:prstGeom>
          <a:noFill/>
        </p:spPr>
      </p:pic>
      <p:pic>
        <p:nvPicPr>
          <p:cNvPr id="12309" name="Picture 21" descr="imagesCAJLNHZ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2636838"/>
            <a:ext cx="2619375" cy="1743075"/>
          </a:xfrm>
          <a:prstGeom prst="rect">
            <a:avLst/>
          </a:prstGeom>
          <a:noFill/>
        </p:spPr>
      </p:pic>
      <p:pic>
        <p:nvPicPr>
          <p:cNvPr id="12310" name="Picture 22" descr="imagesCAKZA15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4508500"/>
            <a:ext cx="2592387" cy="1941513"/>
          </a:xfrm>
          <a:prstGeom prst="rect">
            <a:avLst/>
          </a:prstGeom>
          <a:noFill/>
        </p:spPr>
      </p:pic>
      <p:pic>
        <p:nvPicPr>
          <p:cNvPr id="12311" name="Picture 23" descr="imagesCAUZYGTC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9925" y="1196975"/>
            <a:ext cx="1839913" cy="2763838"/>
          </a:xfrm>
          <a:prstGeom prst="rect">
            <a:avLst/>
          </a:prstGeom>
          <a:noFill/>
        </p:spPr>
      </p:pic>
      <p:pic>
        <p:nvPicPr>
          <p:cNvPr id="12312" name="Picture 24" descr="imagesCAJOPL5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68538" y="4292600"/>
            <a:ext cx="3240087" cy="2376488"/>
          </a:xfrm>
          <a:prstGeom prst="rect">
            <a:avLst/>
          </a:prstGeom>
          <a:noFill/>
        </p:spPr>
      </p:pic>
      <p:pic>
        <p:nvPicPr>
          <p:cNvPr id="12314" name="Picture 26" descr="image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9388" y="4238625"/>
            <a:ext cx="1743075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>
                <a:solidFill>
                  <a:srgbClr val="CC3300"/>
                </a:solidFill>
              </a:rPr>
              <a:t>What sports are popular in Britain?</a:t>
            </a:r>
            <a:endParaRPr lang="ru-RU">
              <a:solidFill>
                <a:srgbClr val="CC3300"/>
              </a:solidFill>
            </a:endParaRPr>
          </a:p>
        </p:txBody>
      </p:sp>
      <p:pic>
        <p:nvPicPr>
          <p:cNvPr id="15367" name="Picture 7" descr="imagesCAITS4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2447925" cy="183356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68313" y="3284538"/>
            <a:ext cx="2376487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football</a:t>
            </a:r>
            <a:endParaRPr lang="ru-RU"/>
          </a:p>
        </p:txBody>
      </p:sp>
      <p:pic>
        <p:nvPicPr>
          <p:cNvPr id="15369" name="Picture 9" descr="imagesCAHGDUT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341438"/>
            <a:ext cx="2520950" cy="1822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372225" y="3284538"/>
            <a:ext cx="25923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rugby</a:t>
            </a:r>
            <a:endParaRPr lang="ru-RU"/>
          </a:p>
        </p:txBody>
      </p:sp>
      <p:pic>
        <p:nvPicPr>
          <p:cNvPr id="15371" name="Picture 11" descr="imagesCANAWON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2060575"/>
            <a:ext cx="2279650" cy="2447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635375" y="4652963"/>
            <a:ext cx="20891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tennis</a:t>
            </a:r>
            <a:endParaRPr lang="ru-RU"/>
          </a:p>
        </p:txBody>
      </p:sp>
      <p:pic>
        <p:nvPicPr>
          <p:cNvPr id="15373" name="Picture 13" descr="imagesCARC05G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3933825"/>
            <a:ext cx="2390775" cy="1914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611188" y="5949950"/>
            <a:ext cx="22320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swimming</a:t>
            </a:r>
            <a:endParaRPr lang="ru-RU"/>
          </a:p>
        </p:txBody>
      </p:sp>
      <p:pic>
        <p:nvPicPr>
          <p:cNvPr id="15375" name="Picture 15" descr="imagesCAITBHL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3933825"/>
            <a:ext cx="2466975" cy="1847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6443663" y="5876925"/>
            <a:ext cx="23050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running</a:t>
            </a:r>
            <a:endParaRPr lang="ru-RU"/>
          </a:p>
        </p:txBody>
      </p:sp>
      <p:pic>
        <p:nvPicPr>
          <p:cNvPr id="15377" name="Picture 6" descr="C:\Documents and Settings\Пользователь\Мои документы\Downloads\Этот великий спорт в фотографиях » Фотографии картинки и обои на рабочий стол скачать бесплатно красивые фото_files\wink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33337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70" grpId="0" animBg="1"/>
      <p:bldP spid="15372" grpId="0" animBg="1"/>
      <p:bldP spid="15374" grpId="0" animBg="1"/>
      <p:bldP spid="153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9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88913"/>
            <a:ext cx="8686800" cy="863600"/>
          </a:xfrm>
        </p:spPr>
        <p:txBody>
          <a:bodyPr>
            <a:normAutofit fontScale="90000"/>
          </a:bodyPr>
          <a:lstStyle/>
          <a:p>
            <a:pPr algn="ctr"/>
            <a:r>
              <a:rPr lang="en-US"/>
              <a:t>  </a:t>
            </a:r>
            <a:r>
              <a:rPr lang="en-US" sz="6000" b="1" i="1">
                <a:solidFill>
                  <a:srgbClr val="CC3300"/>
                </a:solidFill>
              </a:rPr>
              <a:t>DRILLS FOR SKILLS</a:t>
            </a:r>
            <a:endParaRPr lang="ru-RU"/>
          </a:p>
        </p:txBody>
      </p:sp>
      <p:sp>
        <p:nvSpPr>
          <p:cNvPr id="16400" name="Rectangle 16"/>
          <p:cNvSpPr>
            <a:spLocks noGrp="1" noChangeArrowheads="1"/>
          </p:cNvSpPr>
          <p:nvPr>
            <p:ph idx="1"/>
          </p:nvPr>
        </p:nvSpPr>
        <p:spPr>
          <a:xfrm>
            <a:off x="358775" y="908050"/>
            <a:ext cx="8785225" cy="57610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1.</a:t>
            </a:r>
            <a:r>
              <a:rPr lang="en-US" sz="2800"/>
              <a:t>Type of sport with using the gloves.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2.</a:t>
            </a:r>
            <a:r>
              <a:rPr lang="en-US" sz="2800"/>
              <a:t> Popular kind of sport in our country (using a ball).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3.</a:t>
            </a:r>
            <a:r>
              <a:rPr lang="en-US" sz="2800"/>
              <a:t> A Kind of sport, when sportsmen move on skates.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4.</a:t>
            </a:r>
            <a:r>
              <a:rPr lang="en-US" sz="2800"/>
              <a:t> Type of sport, where you must throw the ball in a basket.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5.</a:t>
            </a:r>
            <a:r>
              <a:rPr lang="en-US" sz="2800"/>
              <a:t> Rhythmical gymnastics.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6.</a:t>
            </a:r>
            <a:r>
              <a:rPr lang="en-US" sz="2800"/>
              <a:t> Sport in which, two teams try to hit hockey goal in the gate.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7.</a:t>
            </a:r>
            <a:r>
              <a:rPr lang="en-US" sz="2800"/>
              <a:t> Kind of sport, where playing with rackets.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8.</a:t>
            </a:r>
            <a:r>
              <a:rPr lang="en-US" sz="2800"/>
              <a:t> The sport of jumping into water.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9.</a:t>
            </a:r>
            <a:r>
              <a:rPr lang="en-US" sz="2800"/>
              <a:t> The use of bicycles for sport.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CC3300"/>
                </a:solidFill>
              </a:rPr>
              <a:t>10.</a:t>
            </a:r>
            <a:r>
              <a:rPr lang="en-US" sz="2800"/>
              <a:t> The sport involving performance of exercises requiring flexibility, agility, coordination, and balance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</a:t>
            </a:r>
          </a:p>
        </p:txBody>
      </p:sp>
      <p:pic>
        <p:nvPicPr>
          <p:cNvPr id="16388" name="Picture 2" descr="C:\Documents and Settings\Пользователь\Мои документы\Downloads\Фотографии всей красоты настоящего спорта » Фотографии картинки и обои на рабочий стол скачать бесплатно красивые фото_files\bor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H="1" flipV="1">
            <a:off x="8316913" y="404813"/>
            <a:ext cx="5000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547813" y="0"/>
            <a:ext cx="431800" cy="4048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3.</a:t>
            </a:r>
            <a:r>
              <a:rPr lang="en-US"/>
              <a:t>S</a:t>
            </a:r>
            <a:endParaRPr lang="ru-RU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547813" y="40481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K</a:t>
            </a:r>
            <a:endParaRPr lang="ru-RU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547813" y="836613"/>
            <a:ext cx="43180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</a:t>
            </a:r>
            <a:endParaRPr lang="ru-RU"/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1547813" y="11969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</a:t>
            </a:r>
            <a:endParaRPr lang="ru-RU"/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1547813" y="16287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</a:t>
            </a:r>
            <a:endParaRPr lang="ru-RU"/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1547813" y="20605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1547813" y="24923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G</a:t>
            </a:r>
            <a:endParaRPr lang="ru-RU"/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1979613" y="16287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2411413" y="16287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G</a:t>
            </a:r>
            <a:endParaRPr lang="ru-RU"/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1116013" y="16287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X</a:t>
            </a:r>
            <a:endParaRPr lang="ru-RU"/>
          </a:p>
        </p:txBody>
      </p:sp>
      <p:sp>
        <p:nvSpPr>
          <p:cNvPr id="56335" name="Rectangle 15"/>
          <p:cNvSpPr>
            <a:spLocks noChangeArrowheads="1"/>
          </p:cNvSpPr>
          <p:nvPr/>
        </p:nvSpPr>
        <p:spPr bwMode="auto">
          <a:xfrm>
            <a:off x="684213" y="16287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</a:t>
            </a:r>
            <a:endParaRPr lang="ru-RU"/>
          </a:p>
        </p:txBody>
      </p:sp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250825" y="1628775"/>
            <a:ext cx="4333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1. </a:t>
            </a:r>
            <a:r>
              <a:rPr lang="en-US"/>
              <a:t>B</a:t>
            </a:r>
            <a:endParaRPr lang="ru-RU"/>
          </a:p>
        </p:txBody>
      </p:sp>
      <p:sp>
        <p:nvSpPr>
          <p:cNvPr id="56337" name="Rectangle 17"/>
          <p:cNvSpPr>
            <a:spLocks noChangeArrowheads="1"/>
          </p:cNvSpPr>
          <p:nvPr/>
        </p:nvSpPr>
        <p:spPr bwMode="auto">
          <a:xfrm>
            <a:off x="684213" y="11969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2. </a:t>
            </a:r>
            <a:r>
              <a:rPr lang="en-US"/>
              <a:t>F</a:t>
            </a:r>
            <a:endParaRPr lang="ru-RU" sz="2400"/>
          </a:p>
        </p:txBody>
      </p:sp>
      <p:sp>
        <p:nvSpPr>
          <p:cNvPr id="56338" name="Rectangle 18"/>
          <p:cNvSpPr>
            <a:spLocks noChangeArrowheads="1"/>
          </p:cNvSpPr>
          <p:nvPr/>
        </p:nvSpPr>
        <p:spPr bwMode="auto">
          <a:xfrm>
            <a:off x="684213" y="20605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</a:t>
            </a:r>
            <a:endParaRPr lang="ru-RU"/>
          </a:p>
        </p:txBody>
      </p:sp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684213" y="24923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</a:t>
            </a:r>
            <a:endParaRPr lang="ru-RU"/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>
            <a:off x="684213" y="2924175"/>
            <a:ext cx="431800" cy="433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</a:t>
            </a:r>
            <a:endParaRPr lang="ru-RU"/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684213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</a:t>
            </a:r>
            <a:endParaRPr lang="ru-RU"/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>
            <a:off x="684213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</a:t>
            </a:r>
            <a:endParaRPr lang="ru-RU"/>
          </a:p>
        </p:txBody>
      </p:sp>
      <p:sp>
        <p:nvSpPr>
          <p:cNvPr id="56343" name="Rectangle 23"/>
          <p:cNvSpPr>
            <a:spLocks noChangeArrowheads="1"/>
          </p:cNvSpPr>
          <p:nvPr/>
        </p:nvSpPr>
        <p:spPr bwMode="auto">
          <a:xfrm>
            <a:off x="684213" y="42211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</a:t>
            </a:r>
            <a:endParaRPr lang="ru-RU"/>
          </a:p>
        </p:txBody>
      </p:sp>
      <p:sp>
        <p:nvSpPr>
          <p:cNvPr id="56349" name="Rectangle 29"/>
          <p:cNvSpPr>
            <a:spLocks noChangeArrowheads="1"/>
          </p:cNvSpPr>
          <p:nvPr/>
        </p:nvSpPr>
        <p:spPr bwMode="auto">
          <a:xfrm>
            <a:off x="1116013" y="5516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6. </a:t>
            </a:r>
            <a:r>
              <a:rPr lang="en-US"/>
              <a:t>H</a:t>
            </a:r>
            <a:endParaRPr lang="ru-RU" sz="2400"/>
          </a:p>
        </p:txBody>
      </p:sp>
      <p:sp>
        <p:nvSpPr>
          <p:cNvPr id="56350" name="Rectangle 30"/>
          <p:cNvSpPr>
            <a:spLocks noChangeArrowheads="1"/>
          </p:cNvSpPr>
          <p:nvPr/>
        </p:nvSpPr>
        <p:spPr bwMode="auto">
          <a:xfrm>
            <a:off x="6732588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E</a:t>
            </a:r>
            <a:endParaRPr lang="ru-RU"/>
          </a:p>
        </p:txBody>
      </p:sp>
      <p:sp>
        <p:nvSpPr>
          <p:cNvPr id="56355" name="Rectangle 35"/>
          <p:cNvSpPr>
            <a:spLocks noChangeArrowheads="1"/>
          </p:cNvSpPr>
          <p:nvPr/>
        </p:nvSpPr>
        <p:spPr bwMode="auto">
          <a:xfrm>
            <a:off x="323850" y="3357563"/>
            <a:ext cx="35877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4. </a:t>
            </a:r>
            <a:r>
              <a:rPr lang="en-US"/>
              <a:t>B</a:t>
            </a:r>
            <a:endParaRPr lang="ru-RU" sz="2400"/>
          </a:p>
        </p:txBody>
      </p:sp>
      <p:sp>
        <p:nvSpPr>
          <p:cNvPr id="56356" name="Rectangle 36"/>
          <p:cNvSpPr>
            <a:spLocks noChangeArrowheads="1"/>
          </p:cNvSpPr>
          <p:nvPr/>
        </p:nvSpPr>
        <p:spPr bwMode="auto">
          <a:xfrm>
            <a:off x="1116013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</a:t>
            </a:r>
            <a:endParaRPr lang="ru-RU"/>
          </a:p>
        </p:txBody>
      </p:sp>
      <p:sp>
        <p:nvSpPr>
          <p:cNvPr id="56357" name="Rectangle 37"/>
          <p:cNvSpPr>
            <a:spLocks noChangeArrowheads="1"/>
          </p:cNvSpPr>
          <p:nvPr/>
        </p:nvSpPr>
        <p:spPr bwMode="auto">
          <a:xfrm>
            <a:off x="1547813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K</a:t>
            </a:r>
            <a:endParaRPr lang="ru-RU"/>
          </a:p>
        </p:txBody>
      </p:sp>
      <p:sp>
        <p:nvSpPr>
          <p:cNvPr id="56358" name="Rectangle 38"/>
          <p:cNvSpPr>
            <a:spLocks noChangeArrowheads="1"/>
          </p:cNvSpPr>
          <p:nvPr/>
        </p:nvSpPr>
        <p:spPr bwMode="auto">
          <a:xfrm>
            <a:off x="1979613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E</a:t>
            </a:r>
            <a:endParaRPr lang="ru-RU"/>
          </a:p>
        </p:txBody>
      </p:sp>
      <p:sp>
        <p:nvSpPr>
          <p:cNvPr id="56359" name="Rectangle 39"/>
          <p:cNvSpPr>
            <a:spLocks noChangeArrowheads="1"/>
          </p:cNvSpPr>
          <p:nvPr/>
        </p:nvSpPr>
        <p:spPr bwMode="auto">
          <a:xfrm>
            <a:off x="2411413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</a:t>
            </a:r>
            <a:endParaRPr lang="ru-RU"/>
          </a:p>
        </p:txBody>
      </p:sp>
      <p:sp>
        <p:nvSpPr>
          <p:cNvPr id="56360" name="Rectangle 40"/>
          <p:cNvSpPr>
            <a:spLocks noChangeArrowheads="1"/>
          </p:cNvSpPr>
          <p:nvPr/>
        </p:nvSpPr>
        <p:spPr bwMode="auto">
          <a:xfrm>
            <a:off x="2843213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</a:t>
            </a:r>
            <a:endParaRPr lang="ru-RU"/>
          </a:p>
        </p:txBody>
      </p:sp>
      <p:sp>
        <p:nvSpPr>
          <p:cNvPr id="56361" name="Rectangle 41"/>
          <p:cNvSpPr>
            <a:spLocks noChangeArrowheads="1"/>
          </p:cNvSpPr>
          <p:nvPr/>
        </p:nvSpPr>
        <p:spPr bwMode="auto">
          <a:xfrm>
            <a:off x="3276600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</a:t>
            </a:r>
            <a:endParaRPr lang="ru-RU"/>
          </a:p>
        </p:txBody>
      </p:sp>
      <p:sp>
        <p:nvSpPr>
          <p:cNvPr id="56362" name="Rectangle 42"/>
          <p:cNvSpPr>
            <a:spLocks noChangeArrowheads="1"/>
          </p:cNvSpPr>
          <p:nvPr/>
        </p:nvSpPr>
        <p:spPr bwMode="auto">
          <a:xfrm>
            <a:off x="3708400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</a:t>
            </a:r>
            <a:endParaRPr lang="ru-RU"/>
          </a:p>
        </p:txBody>
      </p:sp>
      <p:sp>
        <p:nvSpPr>
          <p:cNvPr id="56363" name="Rectangle 43"/>
          <p:cNvSpPr>
            <a:spLocks noChangeArrowheads="1"/>
          </p:cNvSpPr>
          <p:nvPr/>
        </p:nvSpPr>
        <p:spPr bwMode="auto">
          <a:xfrm>
            <a:off x="4140200" y="3357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</a:t>
            </a:r>
            <a:endParaRPr lang="ru-RU"/>
          </a:p>
        </p:txBody>
      </p:sp>
      <p:sp>
        <p:nvSpPr>
          <p:cNvPr id="56364" name="Rectangle 44"/>
          <p:cNvSpPr>
            <a:spLocks noChangeArrowheads="1"/>
          </p:cNvSpPr>
          <p:nvPr/>
        </p:nvSpPr>
        <p:spPr bwMode="auto">
          <a:xfrm>
            <a:off x="1979613" y="29241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5. </a:t>
            </a:r>
            <a:r>
              <a:rPr lang="en-US"/>
              <a:t>A</a:t>
            </a:r>
            <a:endParaRPr lang="ru-RU" sz="2400"/>
          </a:p>
        </p:txBody>
      </p:sp>
      <p:sp>
        <p:nvSpPr>
          <p:cNvPr id="56365" name="Rectangle 45"/>
          <p:cNvSpPr>
            <a:spLocks noChangeArrowheads="1"/>
          </p:cNvSpPr>
          <p:nvPr/>
        </p:nvSpPr>
        <p:spPr bwMode="auto">
          <a:xfrm>
            <a:off x="1979613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</a:t>
            </a:r>
            <a:endParaRPr lang="ru-RU"/>
          </a:p>
        </p:txBody>
      </p:sp>
      <p:sp>
        <p:nvSpPr>
          <p:cNvPr id="56366" name="Rectangle 46"/>
          <p:cNvSpPr>
            <a:spLocks noChangeArrowheads="1"/>
          </p:cNvSpPr>
          <p:nvPr/>
        </p:nvSpPr>
        <p:spPr bwMode="auto">
          <a:xfrm>
            <a:off x="1979613" y="42211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</a:t>
            </a:r>
            <a:endParaRPr lang="ru-RU"/>
          </a:p>
        </p:txBody>
      </p:sp>
      <p:sp>
        <p:nvSpPr>
          <p:cNvPr id="56367" name="Rectangle 47"/>
          <p:cNvSpPr>
            <a:spLocks noChangeArrowheads="1"/>
          </p:cNvSpPr>
          <p:nvPr/>
        </p:nvSpPr>
        <p:spPr bwMode="auto">
          <a:xfrm>
            <a:off x="1979613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</a:t>
            </a:r>
            <a:endParaRPr lang="ru-RU"/>
          </a:p>
        </p:txBody>
      </p:sp>
      <p:sp>
        <p:nvSpPr>
          <p:cNvPr id="56368" name="Rectangle 48"/>
          <p:cNvSpPr>
            <a:spLocks noChangeArrowheads="1"/>
          </p:cNvSpPr>
          <p:nvPr/>
        </p:nvSpPr>
        <p:spPr bwMode="auto">
          <a:xfrm>
            <a:off x="1979613" y="50847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</a:t>
            </a:r>
            <a:endParaRPr lang="ru-RU"/>
          </a:p>
        </p:txBody>
      </p:sp>
      <p:sp>
        <p:nvSpPr>
          <p:cNvPr id="56369" name="Rectangle 49"/>
          <p:cNvSpPr>
            <a:spLocks noChangeArrowheads="1"/>
          </p:cNvSpPr>
          <p:nvPr/>
        </p:nvSpPr>
        <p:spPr bwMode="auto">
          <a:xfrm>
            <a:off x="1979613" y="5516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</a:t>
            </a:r>
            <a:endParaRPr lang="ru-RU"/>
          </a:p>
        </p:txBody>
      </p:sp>
      <p:sp>
        <p:nvSpPr>
          <p:cNvPr id="56370" name="Rectangle 50"/>
          <p:cNvSpPr>
            <a:spLocks noChangeArrowheads="1"/>
          </p:cNvSpPr>
          <p:nvPr/>
        </p:nvSpPr>
        <p:spPr bwMode="auto">
          <a:xfrm>
            <a:off x="1979613" y="5949950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</a:t>
            </a:r>
            <a:endParaRPr lang="ru-RU"/>
          </a:p>
        </p:txBody>
      </p:sp>
      <p:sp>
        <p:nvSpPr>
          <p:cNvPr id="56376" name="Rectangle 56"/>
          <p:cNvSpPr>
            <a:spLocks noChangeArrowheads="1"/>
          </p:cNvSpPr>
          <p:nvPr/>
        </p:nvSpPr>
        <p:spPr bwMode="auto">
          <a:xfrm>
            <a:off x="6732588" y="29241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7. </a:t>
            </a:r>
            <a:r>
              <a:rPr lang="en-US"/>
              <a:t>T</a:t>
            </a:r>
            <a:endParaRPr lang="ru-RU"/>
          </a:p>
        </p:txBody>
      </p:sp>
      <p:sp>
        <p:nvSpPr>
          <p:cNvPr id="56378" name="Rectangle 58"/>
          <p:cNvSpPr>
            <a:spLocks noChangeArrowheads="1"/>
          </p:cNvSpPr>
          <p:nvPr/>
        </p:nvSpPr>
        <p:spPr bwMode="auto">
          <a:xfrm>
            <a:off x="1547813" y="5516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</a:t>
            </a:r>
            <a:endParaRPr lang="ru-RU"/>
          </a:p>
        </p:txBody>
      </p:sp>
      <p:sp>
        <p:nvSpPr>
          <p:cNvPr id="56379" name="Rectangle 59"/>
          <p:cNvSpPr>
            <a:spLocks noChangeArrowheads="1"/>
          </p:cNvSpPr>
          <p:nvPr/>
        </p:nvSpPr>
        <p:spPr bwMode="auto">
          <a:xfrm>
            <a:off x="2411413" y="5516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K</a:t>
            </a:r>
            <a:endParaRPr lang="ru-RU"/>
          </a:p>
        </p:txBody>
      </p:sp>
      <p:sp>
        <p:nvSpPr>
          <p:cNvPr id="56380" name="Rectangle 60"/>
          <p:cNvSpPr>
            <a:spLocks noChangeArrowheads="1"/>
          </p:cNvSpPr>
          <p:nvPr/>
        </p:nvSpPr>
        <p:spPr bwMode="auto">
          <a:xfrm>
            <a:off x="2843213" y="5516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E</a:t>
            </a:r>
            <a:endParaRPr lang="ru-RU"/>
          </a:p>
        </p:txBody>
      </p:sp>
      <p:sp>
        <p:nvSpPr>
          <p:cNvPr id="56381" name="Rectangle 61"/>
          <p:cNvSpPr>
            <a:spLocks noChangeArrowheads="1"/>
          </p:cNvSpPr>
          <p:nvPr/>
        </p:nvSpPr>
        <p:spPr bwMode="auto">
          <a:xfrm>
            <a:off x="3276600" y="55165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Y</a:t>
            </a:r>
            <a:endParaRPr lang="ru-RU"/>
          </a:p>
        </p:txBody>
      </p:sp>
      <p:sp>
        <p:nvSpPr>
          <p:cNvPr id="56382" name="Rectangle 62"/>
          <p:cNvSpPr>
            <a:spLocks noChangeArrowheads="1"/>
          </p:cNvSpPr>
          <p:nvPr/>
        </p:nvSpPr>
        <p:spPr bwMode="auto">
          <a:xfrm>
            <a:off x="6732588" y="50847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</a:t>
            </a:r>
            <a:endParaRPr lang="ru-RU"/>
          </a:p>
        </p:txBody>
      </p:sp>
      <p:sp>
        <p:nvSpPr>
          <p:cNvPr id="56383" name="Rectangle 63"/>
          <p:cNvSpPr>
            <a:spLocks noChangeArrowheads="1"/>
          </p:cNvSpPr>
          <p:nvPr/>
        </p:nvSpPr>
        <p:spPr bwMode="auto">
          <a:xfrm>
            <a:off x="6732588" y="42211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384" name="Rectangle 64"/>
          <p:cNvSpPr>
            <a:spLocks noChangeArrowheads="1"/>
          </p:cNvSpPr>
          <p:nvPr/>
        </p:nvSpPr>
        <p:spPr bwMode="auto">
          <a:xfrm>
            <a:off x="6732588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385" name="Rectangle 65"/>
          <p:cNvSpPr>
            <a:spLocks noChangeArrowheads="1"/>
          </p:cNvSpPr>
          <p:nvPr/>
        </p:nvSpPr>
        <p:spPr bwMode="auto">
          <a:xfrm>
            <a:off x="32766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8. </a:t>
            </a:r>
            <a:r>
              <a:rPr lang="en-US"/>
              <a:t>D</a:t>
            </a:r>
            <a:endParaRPr lang="ru-RU" sz="2400"/>
          </a:p>
        </p:txBody>
      </p:sp>
      <p:sp>
        <p:nvSpPr>
          <p:cNvPr id="56386" name="Rectangle 66"/>
          <p:cNvSpPr>
            <a:spLocks noChangeArrowheads="1"/>
          </p:cNvSpPr>
          <p:nvPr/>
        </p:nvSpPr>
        <p:spPr bwMode="auto">
          <a:xfrm>
            <a:off x="3708400" y="29241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</a:t>
            </a:r>
            <a:endParaRPr lang="ru-RU"/>
          </a:p>
        </p:txBody>
      </p:sp>
      <p:sp>
        <p:nvSpPr>
          <p:cNvPr id="56387" name="Rectangle 67"/>
          <p:cNvSpPr>
            <a:spLocks noChangeArrowheads="1"/>
          </p:cNvSpPr>
          <p:nvPr/>
        </p:nvSpPr>
        <p:spPr bwMode="auto">
          <a:xfrm>
            <a:off x="3708400" y="24923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Y</a:t>
            </a:r>
            <a:endParaRPr lang="ru-RU"/>
          </a:p>
        </p:txBody>
      </p:sp>
      <p:sp>
        <p:nvSpPr>
          <p:cNvPr id="56388" name="Rectangle 68"/>
          <p:cNvSpPr>
            <a:spLocks noChangeArrowheads="1"/>
          </p:cNvSpPr>
          <p:nvPr/>
        </p:nvSpPr>
        <p:spPr bwMode="auto">
          <a:xfrm>
            <a:off x="3708400" y="2060575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9. </a:t>
            </a:r>
            <a:r>
              <a:rPr lang="en-US"/>
              <a:t>C</a:t>
            </a:r>
            <a:endParaRPr lang="ru-RU" sz="2400"/>
          </a:p>
        </p:txBody>
      </p:sp>
      <p:sp>
        <p:nvSpPr>
          <p:cNvPr id="56389" name="Rectangle 69"/>
          <p:cNvSpPr>
            <a:spLocks noChangeArrowheads="1"/>
          </p:cNvSpPr>
          <p:nvPr/>
        </p:nvSpPr>
        <p:spPr bwMode="auto">
          <a:xfrm>
            <a:off x="37084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</a:t>
            </a:r>
            <a:endParaRPr lang="ru-RU"/>
          </a:p>
        </p:txBody>
      </p:sp>
      <p:sp>
        <p:nvSpPr>
          <p:cNvPr id="56390" name="Rectangle 70"/>
          <p:cNvSpPr>
            <a:spLocks noChangeArrowheads="1"/>
          </p:cNvSpPr>
          <p:nvPr/>
        </p:nvSpPr>
        <p:spPr bwMode="auto">
          <a:xfrm>
            <a:off x="3708400" y="42211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391" name="Rectangle 71"/>
          <p:cNvSpPr>
            <a:spLocks noChangeArrowheads="1"/>
          </p:cNvSpPr>
          <p:nvPr/>
        </p:nvSpPr>
        <p:spPr bwMode="auto">
          <a:xfrm>
            <a:off x="3708400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en-US" sz="2400"/>
              <a:t>10.</a:t>
            </a:r>
            <a:r>
              <a:rPr lang="en-US"/>
              <a:t>G</a:t>
            </a:r>
            <a:endParaRPr lang="ru-RU"/>
          </a:p>
        </p:txBody>
      </p:sp>
      <p:sp>
        <p:nvSpPr>
          <p:cNvPr id="56392" name="Rectangle 72"/>
          <p:cNvSpPr>
            <a:spLocks noChangeArrowheads="1"/>
          </p:cNvSpPr>
          <p:nvPr/>
        </p:nvSpPr>
        <p:spPr bwMode="auto">
          <a:xfrm>
            <a:off x="41402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V</a:t>
            </a:r>
            <a:endParaRPr lang="ru-RU"/>
          </a:p>
        </p:txBody>
      </p:sp>
      <p:sp>
        <p:nvSpPr>
          <p:cNvPr id="56393" name="Rectangle 73"/>
          <p:cNvSpPr>
            <a:spLocks noChangeArrowheads="1"/>
          </p:cNvSpPr>
          <p:nvPr/>
        </p:nvSpPr>
        <p:spPr bwMode="auto">
          <a:xfrm>
            <a:off x="45720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</a:t>
            </a:r>
            <a:endParaRPr lang="ru-RU"/>
          </a:p>
        </p:txBody>
      </p:sp>
      <p:sp>
        <p:nvSpPr>
          <p:cNvPr id="56394" name="Rectangle 74"/>
          <p:cNvSpPr>
            <a:spLocks noChangeArrowheads="1"/>
          </p:cNvSpPr>
          <p:nvPr/>
        </p:nvSpPr>
        <p:spPr bwMode="auto">
          <a:xfrm>
            <a:off x="50038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395" name="Rectangle 75"/>
          <p:cNvSpPr>
            <a:spLocks noChangeArrowheads="1"/>
          </p:cNvSpPr>
          <p:nvPr/>
        </p:nvSpPr>
        <p:spPr bwMode="auto">
          <a:xfrm>
            <a:off x="54356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96" name="Rectangle 76"/>
          <p:cNvSpPr>
            <a:spLocks noChangeArrowheads="1"/>
          </p:cNvSpPr>
          <p:nvPr/>
        </p:nvSpPr>
        <p:spPr bwMode="auto">
          <a:xfrm>
            <a:off x="5435600" y="37893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G</a:t>
            </a:r>
            <a:endParaRPr lang="ru-RU"/>
          </a:p>
        </p:txBody>
      </p:sp>
      <p:sp>
        <p:nvSpPr>
          <p:cNvPr id="56397" name="Rectangle 77"/>
          <p:cNvSpPr>
            <a:spLocks noChangeArrowheads="1"/>
          </p:cNvSpPr>
          <p:nvPr/>
        </p:nvSpPr>
        <p:spPr bwMode="auto">
          <a:xfrm>
            <a:off x="4140200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Y</a:t>
            </a:r>
            <a:endParaRPr lang="ru-RU"/>
          </a:p>
        </p:txBody>
      </p:sp>
      <p:sp>
        <p:nvSpPr>
          <p:cNvPr id="56398" name="Rectangle 78"/>
          <p:cNvSpPr>
            <a:spLocks noChangeArrowheads="1"/>
          </p:cNvSpPr>
          <p:nvPr/>
        </p:nvSpPr>
        <p:spPr bwMode="auto">
          <a:xfrm>
            <a:off x="4572000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M</a:t>
            </a:r>
            <a:endParaRPr lang="ru-RU"/>
          </a:p>
        </p:txBody>
      </p:sp>
      <p:sp>
        <p:nvSpPr>
          <p:cNvPr id="56399" name="Rectangle 79"/>
          <p:cNvSpPr>
            <a:spLocks noChangeArrowheads="1"/>
          </p:cNvSpPr>
          <p:nvPr/>
        </p:nvSpPr>
        <p:spPr bwMode="auto">
          <a:xfrm>
            <a:off x="5003800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N</a:t>
            </a:r>
            <a:endParaRPr lang="ru-RU"/>
          </a:p>
        </p:txBody>
      </p:sp>
      <p:sp>
        <p:nvSpPr>
          <p:cNvPr id="56400" name="Rectangle 80"/>
          <p:cNvSpPr>
            <a:spLocks noChangeArrowheads="1"/>
          </p:cNvSpPr>
          <p:nvPr/>
        </p:nvSpPr>
        <p:spPr bwMode="auto">
          <a:xfrm>
            <a:off x="5435600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A</a:t>
            </a:r>
            <a:endParaRPr lang="ru-RU"/>
          </a:p>
        </p:txBody>
      </p:sp>
      <p:sp>
        <p:nvSpPr>
          <p:cNvPr id="56401" name="Rectangle 81"/>
          <p:cNvSpPr>
            <a:spLocks noChangeArrowheads="1"/>
          </p:cNvSpPr>
          <p:nvPr/>
        </p:nvSpPr>
        <p:spPr bwMode="auto">
          <a:xfrm>
            <a:off x="5867400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</a:t>
            </a:r>
            <a:endParaRPr lang="ru-RU"/>
          </a:p>
        </p:txBody>
      </p:sp>
      <p:sp>
        <p:nvSpPr>
          <p:cNvPr id="56402" name="Rectangle 82"/>
          <p:cNvSpPr>
            <a:spLocks noChangeArrowheads="1"/>
          </p:cNvSpPr>
          <p:nvPr/>
        </p:nvSpPr>
        <p:spPr bwMode="auto">
          <a:xfrm>
            <a:off x="6300788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</a:t>
            </a:r>
            <a:endParaRPr lang="ru-RU"/>
          </a:p>
        </p:txBody>
      </p:sp>
      <p:sp>
        <p:nvSpPr>
          <p:cNvPr id="56403" name="Rectangle 83"/>
          <p:cNvSpPr>
            <a:spLocks noChangeArrowheads="1"/>
          </p:cNvSpPr>
          <p:nvPr/>
        </p:nvSpPr>
        <p:spPr bwMode="auto">
          <a:xfrm>
            <a:off x="6732588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I</a:t>
            </a:r>
            <a:endParaRPr lang="ru-RU"/>
          </a:p>
        </p:txBody>
      </p:sp>
      <p:sp>
        <p:nvSpPr>
          <p:cNvPr id="56404" name="Rectangle 84"/>
          <p:cNvSpPr>
            <a:spLocks noChangeArrowheads="1"/>
          </p:cNvSpPr>
          <p:nvPr/>
        </p:nvSpPr>
        <p:spPr bwMode="auto">
          <a:xfrm>
            <a:off x="7164388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</a:t>
            </a:r>
            <a:endParaRPr lang="ru-RU"/>
          </a:p>
        </p:txBody>
      </p:sp>
      <p:sp>
        <p:nvSpPr>
          <p:cNvPr id="56405" name="Rectangle 85"/>
          <p:cNvSpPr>
            <a:spLocks noChangeArrowheads="1"/>
          </p:cNvSpPr>
          <p:nvPr/>
        </p:nvSpPr>
        <p:spPr bwMode="auto">
          <a:xfrm>
            <a:off x="7596188" y="4652963"/>
            <a:ext cx="4318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</a:t>
            </a:r>
            <a:endParaRPr lang="ru-RU"/>
          </a:p>
        </p:txBody>
      </p:sp>
      <p:pic>
        <p:nvPicPr>
          <p:cNvPr id="56406" name="Picture 86" descr="imagesCANZWL5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5734050"/>
            <a:ext cx="5292725" cy="1123950"/>
          </a:xfrm>
          <a:prstGeom prst="rect">
            <a:avLst/>
          </a:prstGeom>
          <a:noFill/>
        </p:spPr>
      </p:pic>
      <p:pic>
        <p:nvPicPr>
          <p:cNvPr id="56407" name="Picture 87" descr="imagesCAPZK7L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0"/>
            <a:ext cx="3203575" cy="2400300"/>
          </a:xfrm>
          <a:prstGeom prst="rect">
            <a:avLst/>
          </a:prstGeom>
          <a:noFill/>
        </p:spPr>
      </p:pic>
      <p:pic>
        <p:nvPicPr>
          <p:cNvPr id="56415" name="Picture 3" descr="C:\Documents and Settings\Пользователь\Мои документы\Downloads\Фотографии всей красоты настоящего спорта » Фотографии картинки и обои на рабочий стол скачать бесплатно красивые фото_files\mda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60350"/>
            <a:ext cx="6477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6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6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6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6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6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6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6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6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6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6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6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6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56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56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6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56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6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56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56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56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56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56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56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56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56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56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56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56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56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000"/>
                                        <p:tgtEl>
                                          <p:spTgt spid="5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56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5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5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5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5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2000"/>
                                        <p:tgtEl>
                                          <p:spTgt spid="56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5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2000"/>
                                        <p:tgtEl>
                                          <p:spTgt spid="5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5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000"/>
                                        <p:tgtEl>
                                          <p:spTgt spid="5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5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5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000"/>
                                        <p:tgtEl>
                                          <p:spTgt spid="5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2000"/>
                                        <p:tgtEl>
                                          <p:spTgt spid="56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56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000"/>
                                        <p:tgtEl>
                                          <p:spTgt spid="5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56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2000"/>
                                        <p:tgtEl>
                                          <p:spTgt spid="5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7" dur="2000"/>
                                        <p:tgtEl>
                                          <p:spTgt spid="5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1" dur="2000" fill="hold"/>
                                        <p:tgtEl>
                                          <p:spTgt spid="564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52513"/>
            <a:ext cx="8686800" cy="52562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b="1" i="1">
                <a:solidFill>
                  <a:srgbClr val="CC3300"/>
                </a:solidFill>
              </a:rPr>
              <a:t>THANK YOU </a:t>
            </a:r>
          </a:p>
          <a:p>
            <a:pPr algn="ctr">
              <a:buFont typeface="Wingdings" pitchFamily="2" charset="2"/>
              <a:buNone/>
            </a:pPr>
            <a:r>
              <a:rPr lang="en-US" sz="4800" b="1" i="1">
                <a:solidFill>
                  <a:srgbClr val="CC3300"/>
                </a:solidFill>
              </a:rPr>
              <a:t>FOR</a:t>
            </a:r>
          </a:p>
          <a:p>
            <a:pPr algn="ctr">
              <a:buFont typeface="Wingdings" pitchFamily="2" charset="2"/>
              <a:buNone/>
            </a:pPr>
            <a:r>
              <a:rPr lang="en-US" sz="4800" b="1" i="1">
                <a:solidFill>
                  <a:srgbClr val="CC3300"/>
                </a:solidFill>
              </a:rPr>
              <a:t>YOUR  ATTENTION!</a:t>
            </a:r>
            <a:endParaRPr lang="ru-RU" sz="4800" b="1" i="1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1302</TotalTime>
  <Words>269</Words>
  <Application>Microsoft Office PowerPoint</Application>
  <PresentationFormat>Экран (4:3)</PresentationFormat>
  <Paragraphs>102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Franklin Gothic Book</vt:lpstr>
      <vt:lpstr>Arial</vt:lpstr>
      <vt:lpstr>Times New Roman</vt:lpstr>
      <vt:lpstr>Wingdings</vt:lpstr>
      <vt:lpstr>Calibri</vt:lpstr>
      <vt:lpstr>Arial Black</vt:lpstr>
      <vt:lpstr>Поток</vt:lpstr>
      <vt:lpstr>Слайд 1</vt:lpstr>
      <vt:lpstr> A SOUND MIND  IN A SOUNDBODY</vt:lpstr>
      <vt:lpstr>Practice makes perfect</vt:lpstr>
      <vt:lpstr>Name the sports. What is your attitude to these kinds of sports?</vt:lpstr>
      <vt:lpstr>What sports are popular in Britain?</vt:lpstr>
      <vt:lpstr>  DRILLS FOR SKILLS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in our life</dc:title>
  <dc:creator>Пользователь</dc:creator>
  <cp:lastModifiedBy>Виктор</cp:lastModifiedBy>
  <cp:revision>41</cp:revision>
  <dcterms:created xsi:type="dcterms:W3CDTF">2010-02-16T17:24:20Z</dcterms:created>
  <dcterms:modified xsi:type="dcterms:W3CDTF">2016-11-29T03:34:04Z</dcterms:modified>
</cp:coreProperties>
</file>