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2" r:id="rId4"/>
    <p:sldId id="258" r:id="rId5"/>
    <p:sldId id="283" r:id="rId6"/>
    <p:sldId id="284" r:id="rId7"/>
    <p:sldId id="285" r:id="rId8"/>
    <p:sldId id="286" r:id="rId9"/>
    <p:sldId id="287" r:id="rId10"/>
    <p:sldId id="260" r:id="rId11"/>
    <p:sldId id="261" r:id="rId12"/>
    <p:sldId id="288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Первое техническое обслуживание автомобилей (прицепов, полуприцепов)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(ТО-1)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Двигатель, включая системы охлаждения, смазки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358246" cy="4709160"/>
          </a:xfrm>
        </p:spPr>
        <p:txBody>
          <a:bodyPr/>
          <a:lstStyle/>
          <a:p>
            <a:r>
              <a:rPr lang="ru-RU" sz="4000" dirty="0" smtClean="0"/>
              <a:t>3. Проверить осмотром герметичность систем смазки, питания и охлаждения двигателя (в том числе пускового подогревателя), а также крепление на двигателе оборудования и приборов.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472518" cy="580931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4. Проверить состояние и натяжение приводных ремней.</a:t>
            </a:r>
          </a:p>
          <a:p>
            <a:r>
              <a:rPr lang="ru-RU" sz="4000" dirty="0" smtClean="0"/>
              <a:t>5. Проверить крепление деталей выпускного тракта (приемная труба, глушитель и др.).</a:t>
            </a:r>
          </a:p>
          <a:p>
            <a:r>
              <a:rPr lang="ru-RU" sz="4000" dirty="0" smtClean="0"/>
              <a:t>6. Проверить крепление двигателя.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www.dimartoil.ru/wp-content/uploads/2016/01/157b847d0facc33c291663d00f4fff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929618" cy="6964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подвеска двигателя ВА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7000924" cy="6804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000792"/>
          </a:xfrm>
        </p:spPr>
        <p:txBody>
          <a:bodyPr>
            <a:noAutofit/>
          </a:bodyPr>
          <a:lstStyle/>
          <a:p>
            <a:r>
              <a:rPr lang="ru-RU" sz="4000" dirty="0" smtClean="0"/>
              <a:t>1. Осмотреть автомобиль (прицеп, полуприцеп). Проверить состояние кабины, платформы, стекол, зеркал заднего вида, противосолнечных козырьков, оперения, номерных знаков, механизмов дверей, запоров бортов платформы, капота, крышки багажника, буксирного (опорно-сцепного) устройства.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www.kamazopt.ru/catalog/cars/side_prime_movers/432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94904" cy="5000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r>
              <a:rPr lang="ru-RU" sz="4400" dirty="0" smtClean="0"/>
              <a:t>2. Проверить действие стеклоочистителя и смывателей ветрового стекла и фар, действие системы отопления и обогрева стекол (в холодное время года), системы вентиляции.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orshe.info/wp-content/uploads/2013/03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0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carnovato.ru/wp-content/uploads/2014/06/zimnie-avtomobilnye-shhetki-stekloochistitelj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358214" cy="6620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autolife.vn.ua/data/big/962155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142984"/>
            <a:ext cx="9144001" cy="3740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vazclub.com/images/priora/remont/kuzov/otopit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783" y="0"/>
            <a:ext cx="790896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b-a.d-cd.net/a11e79u-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5209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</TotalTime>
  <Words>151</Words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Первое техническое обслуживание автомобилей (прицепов, полуприцепов) (ТО-1)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Двигатель, включая системы охлаждения, смазки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техническое обслуживание автомобилей (прицепов, полуприцепов) (ТО-1)</dc:title>
  <dc:creator>Ульяна</dc:creator>
  <cp:lastModifiedBy>Ульяна</cp:lastModifiedBy>
  <cp:revision>17</cp:revision>
  <dcterms:created xsi:type="dcterms:W3CDTF">2016-10-19T05:42:28Z</dcterms:created>
  <dcterms:modified xsi:type="dcterms:W3CDTF">2016-11-29T08:51:40Z</dcterms:modified>
</cp:coreProperties>
</file>